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38"/>
  </p:notesMasterIdLst>
  <p:sldIdLst>
    <p:sldId id="256" r:id="rId2"/>
    <p:sldId id="258" r:id="rId3"/>
    <p:sldId id="257" r:id="rId4"/>
    <p:sldId id="262" r:id="rId5"/>
    <p:sldId id="286" r:id="rId6"/>
    <p:sldId id="285" r:id="rId7"/>
    <p:sldId id="288" r:id="rId8"/>
    <p:sldId id="291" r:id="rId9"/>
    <p:sldId id="287" r:id="rId10"/>
    <p:sldId id="290" r:id="rId11"/>
    <p:sldId id="289" r:id="rId12"/>
    <p:sldId id="263" r:id="rId13"/>
    <p:sldId id="264" r:id="rId14"/>
    <p:sldId id="265" r:id="rId15"/>
    <p:sldId id="266" r:id="rId16"/>
    <p:sldId id="267" r:id="rId17"/>
    <p:sldId id="294" r:id="rId18"/>
    <p:sldId id="268" r:id="rId19"/>
    <p:sldId id="293" r:id="rId20"/>
    <p:sldId id="269" r:id="rId21"/>
    <p:sldId id="270" r:id="rId22"/>
    <p:sldId id="271" r:id="rId23"/>
    <p:sldId id="282" r:id="rId24"/>
    <p:sldId id="283" r:id="rId25"/>
    <p:sldId id="284" r:id="rId26"/>
    <p:sldId id="295" r:id="rId27"/>
    <p:sldId id="272" r:id="rId28"/>
    <p:sldId id="273" r:id="rId29"/>
    <p:sldId id="274" r:id="rId30"/>
    <p:sldId id="279" r:id="rId31"/>
    <p:sldId id="280" r:id="rId32"/>
    <p:sldId id="275" r:id="rId33"/>
    <p:sldId id="276" r:id="rId34"/>
    <p:sldId id="277" r:id="rId35"/>
    <p:sldId id="278" r:id="rId36"/>
    <p:sldId id="281" r:id="rId37"/>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116"/>
    <a:srgbClr val="F2B814"/>
    <a:srgbClr val="EDCB6D"/>
    <a:srgbClr val="BE900E"/>
    <a:srgbClr val="AD8F0D"/>
    <a:srgbClr val="E6723E"/>
    <a:srgbClr val="686868"/>
    <a:srgbClr val="BD1550"/>
    <a:srgbClr val="2980B9"/>
    <a:srgbClr val="97AA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000" autoAdjust="0"/>
  </p:normalViewPr>
  <p:slideViewPr>
    <p:cSldViewPr>
      <p:cViewPr varScale="1">
        <p:scale>
          <a:sx n="86" d="100"/>
          <a:sy n="86" d="100"/>
        </p:scale>
        <p:origin x="135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chemeClr val="accent6"/>
              </a:solidFill>
              <a:round/>
            </a:ln>
            <a:effectLst/>
          </c:spPr>
          <c:marker>
            <c:symbol val="circle"/>
            <c:size val="5"/>
            <c:spPr>
              <a:solidFill>
                <a:schemeClr val="accent5"/>
              </a:solidFill>
              <a:ln w="31750">
                <a:solidFill>
                  <a:schemeClr val="accent5"/>
                </a:solidFill>
              </a:ln>
              <a:effectLst/>
            </c:spPr>
          </c:marker>
          <c:trendline>
            <c:spPr>
              <a:ln w="19050" cap="rnd">
                <a:solidFill>
                  <a:schemeClr val="accent5"/>
                </a:solidFill>
                <a:prstDash val="sysDot"/>
              </a:ln>
              <a:effectLst/>
            </c:spPr>
            <c:trendlineType val="linear"/>
            <c:dispRSqr val="0"/>
            <c:dispEq val="0"/>
          </c:trendline>
          <c:cat>
            <c:numRef>
              <c:f>Sheet1!$A$2:$A$9</c:f>
              <c:numCache>
                <c:formatCode>General</c:formatCode>
                <c:ptCount val="8"/>
                <c:pt idx="0">
                  <c:v>10</c:v>
                </c:pt>
                <c:pt idx="1">
                  <c:v>20</c:v>
                </c:pt>
                <c:pt idx="2">
                  <c:v>30</c:v>
                </c:pt>
                <c:pt idx="3">
                  <c:v>40</c:v>
                </c:pt>
                <c:pt idx="4">
                  <c:v>50</c:v>
                </c:pt>
                <c:pt idx="5">
                  <c:v>60</c:v>
                </c:pt>
                <c:pt idx="6">
                  <c:v>70</c:v>
                </c:pt>
                <c:pt idx="7">
                  <c:v>80</c:v>
                </c:pt>
              </c:numCache>
            </c:numRef>
          </c:cat>
          <c:val>
            <c:numRef>
              <c:f>Sheet1!$B$2:$B$9</c:f>
              <c:numCache>
                <c:formatCode>General</c:formatCode>
                <c:ptCount val="8"/>
                <c:pt idx="0">
                  <c:v>10</c:v>
                </c:pt>
                <c:pt idx="1">
                  <c:v>40</c:v>
                </c:pt>
                <c:pt idx="2">
                  <c:v>50</c:v>
                </c:pt>
                <c:pt idx="3">
                  <c:v>30</c:v>
                </c:pt>
                <c:pt idx="4">
                  <c:v>70</c:v>
                </c:pt>
                <c:pt idx="5">
                  <c:v>50</c:v>
                </c:pt>
                <c:pt idx="6">
                  <c:v>90</c:v>
                </c:pt>
                <c:pt idx="7">
                  <c:v>110</c:v>
                </c:pt>
              </c:numCache>
            </c:numRef>
          </c:val>
          <c:smooth val="0"/>
          <c:extLst>
            <c:ext xmlns:c16="http://schemas.microsoft.com/office/drawing/2014/chart" uri="{C3380CC4-5D6E-409C-BE32-E72D297353CC}">
              <c16:uniqueId val="{00000000-0FB5-4678-9646-FA96B95BB03F}"/>
            </c:ext>
          </c:extLst>
        </c:ser>
        <c:dLbls>
          <c:showLegendKey val="0"/>
          <c:showVal val="0"/>
          <c:showCatName val="0"/>
          <c:showSerName val="0"/>
          <c:showPercent val="0"/>
          <c:showBubbleSize val="0"/>
        </c:dLbls>
        <c:marker val="1"/>
        <c:smooth val="0"/>
        <c:axId val="352146504"/>
        <c:axId val="352144864"/>
      </c:lineChart>
      <c:catAx>
        <c:axId val="35214650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latin typeface="Source Sans Pro" panose="020B0503030403020204" pitchFamily="34" charset="0"/>
                    <a:ea typeface="Source Sans Pro" panose="020B0503030403020204" pitchFamily="34" charset="0"/>
                  </a:rPr>
                  <a:t>Game tick</a:t>
                </a:r>
              </a:p>
            </c:rich>
          </c:tx>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144864"/>
        <c:crosses val="autoZero"/>
        <c:auto val="1"/>
        <c:lblAlgn val="ctr"/>
        <c:lblOffset val="100"/>
        <c:noMultiLvlLbl val="0"/>
      </c:catAx>
      <c:valAx>
        <c:axId val="352144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latin typeface="Source Sans Pro" panose="020B0503030403020204" pitchFamily="34" charset="0"/>
                    <a:ea typeface="Source Sans Pro" panose="020B0503030403020204" pitchFamily="34" charset="0"/>
                  </a:rPr>
                  <a:t>Average fitness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2146504"/>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c:v>
                </c:pt>
              </c:strCache>
            </c:strRef>
          </c:tx>
          <c:spPr>
            <a:solidFill>
              <a:schemeClr val="accent5"/>
            </a:solidFill>
            <a:ln>
              <a:solidFill>
                <a:srgbClr val="6F6F6F"/>
              </a:solidFill>
            </a:ln>
            <a:effectLst/>
          </c:spPr>
          <c:invertIfNegative val="0"/>
          <c:cat>
            <c:strRef>
              <c:f>Sheet1!$A$2:$A$5</c:f>
              <c:strCache>
                <c:ptCount val="4"/>
                <c:pt idx="0">
                  <c:v>Early Phase</c:v>
                </c:pt>
                <c:pt idx="1">
                  <c:v>Mid Phase</c:v>
                </c:pt>
                <c:pt idx="2">
                  <c:v>Late Phase</c:v>
                </c:pt>
                <c:pt idx="3">
                  <c:v>Overall</c:v>
                </c:pt>
              </c:strCache>
            </c:strRef>
          </c:cat>
          <c:val>
            <c:numRef>
              <c:f>Sheet1!$B$2:$B$5</c:f>
              <c:numCache>
                <c:formatCode>General</c:formatCode>
                <c:ptCount val="4"/>
                <c:pt idx="0">
                  <c:v>0.22</c:v>
                </c:pt>
                <c:pt idx="1">
                  <c:v>0.42</c:v>
                </c:pt>
                <c:pt idx="2">
                  <c:v>0.49</c:v>
                </c:pt>
                <c:pt idx="3">
                  <c:v>0.38</c:v>
                </c:pt>
              </c:numCache>
            </c:numRef>
          </c:val>
          <c:extLst>
            <c:ext xmlns:c16="http://schemas.microsoft.com/office/drawing/2014/chart" uri="{C3380CC4-5D6E-409C-BE32-E72D297353CC}">
              <c16:uniqueId val="{00000000-ACE2-40B9-BC3A-2F6D79460D9C}"/>
            </c:ext>
          </c:extLst>
        </c:ser>
        <c:ser>
          <c:idx val="1"/>
          <c:order val="1"/>
          <c:tx>
            <c:strRef>
              <c:f>Sheet1!$C$1</c:f>
              <c:strCache>
                <c:ptCount val="1"/>
                <c:pt idx="0">
                  <c:v>M</c:v>
                </c:pt>
              </c:strCache>
            </c:strRef>
          </c:tx>
          <c:spPr>
            <a:solidFill>
              <a:srgbClr val="F39C12"/>
            </a:solidFill>
            <a:ln>
              <a:solidFill>
                <a:srgbClr val="6F6F6F"/>
              </a:solidFill>
            </a:ln>
            <a:effectLst/>
          </c:spPr>
          <c:invertIfNegative val="0"/>
          <c:cat>
            <c:strRef>
              <c:f>Sheet1!$A$2:$A$5</c:f>
              <c:strCache>
                <c:ptCount val="4"/>
                <c:pt idx="0">
                  <c:v>Early Phase</c:v>
                </c:pt>
                <c:pt idx="1">
                  <c:v>Mid Phase</c:v>
                </c:pt>
                <c:pt idx="2">
                  <c:v>Late Phase</c:v>
                </c:pt>
                <c:pt idx="3">
                  <c:v>Overall</c:v>
                </c:pt>
              </c:strCache>
            </c:strRef>
          </c:cat>
          <c:val>
            <c:numRef>
              <c:f>Sheet1!$C$2:$C$5</c:f>
              <c:numCache>
                <c:formatCode>General</c:formatCode>
                <c:ptCount val="4"/>
                <c:pt idx="0">
                  <c:v>0.28999999999999998</c:v>
                </c:pt>
                <c:pt idx="1">
                  <c:v>0.56999999999999995</c:v>
                </c:pt>
                <c:pt idx="2">
                  <c:v>0.71</c:v>
                </c:pt>
                <c:pt idx="3">
                  <c:v>0.53</c:v>
                </c:pt>
              </c:numCache>
            </c:numRef>
          </c:val>
          <c:extLst>
            <c:ext xmlns:c16="http://schemas.microsoft.com/office/drawing/2014/chart" uri="{C3380CC4-5D6E-409C-BE32-E72D297353CC}">
              <c16:uniqueId val="{00000001-ACE2-40B9-BC3A-2F6D79460D9C}"/>
            </c:ext>
          </c:extLst>
        </c:ser>
        <c:ser>
          <c:idx val="2"/>
          <c:order val="2"/>
          <c:tx>
            <c:strRef>
              <c:f>Sheet1!$D$1</c:f>
              <c:strCache>
                <c:ptCount val="1"/>
                <c:pt idx="0">
                  <c:v>L</c:v>
                </c:pt>
              </c:strCache>
            </c:strRef>
          </c:tx>
          <c:spPr>
            <a:solidFill>
              <a:schemeClr val="accent6"/>
            </a:solidFill>
            <a:ln>
              <a:solidFill>
                <a:srgbClr val="6F6F6F"/>
              </a:solidFill>
            </a:ln>
            <a:effectLst/>
          </c:spPr>
          <c:invertIfNegative val="0"/>
          <c:cat>
            <c:strRef>
              <c:f>Sheet1!$A$2:$A$5</c:f>
              <c:strCache>
                <c:ptCount val="4"/>
                <c:pt idx="0">
                  <c:v>Early Phase</c:v>
                </c:pt>
                <c:pt idx="1">
                  <c:v>Mid Phase</c:v>
                </c:pt>
                <c:pt idx="2">
                  <c:v>Late Phase</c:v>
                </c:pt>
                <c:pt idx="3">
                  <c:v>Overall</c:v>
                </c:pt>
              </c:strCache>
            </c:strRef>
          </c:cat>
          <c:val>
            <c:numRef>
              <c:f>Sheet1!$D$2:$D$5</c:f>
              <c:numCache>
                <c:formatCode>General</c:formatCode>
                <c:ptCount val="4"/>
                <c:pt idx="0">
                  <c:v>0.01</c:v>
                </c:pt>
                <c:pt idx="1">
                  <c:v>0.05</c:v>
                </c:pt>
                <c:pt idx="2">
                  <c:v>0.22</c:v>
                </c:pt>
                <c:pt idx="3">
                  <c:v>0.09</c:v>
                </c:pt>
              </c:numCache>
            </c:numRef>
          </c:val>
          <c:extLst>
            <c:ext xmlns:c16="http://schemas.microsoft.com/office/drawing/2014/chart" uri="{C3380CC4-5D6E-409C-BE32-E72D297353CC}">
              <c16:uniqueId val="{00000002-ACE2-40B9-BC3A-2F6D79460D9C}"/>
            </c:ext>
          </c:extLst>
        </c:ser>
        <c:ser>
          <c:idx val="3"/>
          <c:order val="3"/>
          <c:tx>
            <c:strRef>
              <c:f>Sheet1!$E$1</c:f>
              <c:strCache>
                <c:ptCount val="1"/>
                <c:pt idx="0">
                  <c:v>R</c:v>
                </c:pt>
              </c:strCache>
            </c:strRef>
          </c:tx>
          <c:spPr>
            <a:solidFill>
              <a:srgbClr val="E74C3C"/>
            </a:solidFill>
            <a:ln>
              <a:solidFill>
                <a:srgbClr val="6F6F6F"/>
              </a:solidFill>
            </a:ln>
            <a:effectLst/>
          </c:spPr>
          <c:invertIfNegative val="0"/>
          <c:cat>
            <c:strRef>
              <c:f>Sheet1!$A$2:$A$5</c:f>
              <c:strCache>
                <c:ptCount val="4"/>
                <c:pt idx="0">
                  <c:v>Early Phase</c:v>
                </c:pt>
                <c:pt idx="1">
                  <c:v>Mid Phase</c:v>
                </c:pt>
                <c:pt idx="2">
                  <c:v>Late Phase</c:v>
                </c:pt>
                <c:pt idx="3">
                  <c:v>Overall</c:v>
                </c:pt>
              </c:strCache>
            </c:strRef>
          </c:cat>
          <c:val>
            <c:numRef>
              <c:f>Sheet1!$E$2:$E$5</c:f>
              <c:numCache>
                <c:formatCode>General</c:formatCode>
                <c:ptCount val="4"/>
                <c:pt idx="0">
                  <c:v>0.42</c:v>
                </c:pt>
                <c:pt idx="1">
                  <c:v>0.47</c:v>
                </c:pt>
                <c:pt idx="2">
                  <c:v>0.46</c:v>
                </c:pt>
                <c:pt idx="3">
                  <c:v>0.45</c:v>
                </c:pt>
              </c:numCache>
            </c:numRef>
          </c:val>
          <c:extLst>
            <c:ext xmlns:c16="http://schemas.microsoft.com/office/drawing/2014/chart" uri="{C3380CC4-5D6E-409C-BE32-E72D297353CC}">
              <c16:uniqueId val="{00000003-ACE2-40B9-BC3A-2F6D79460D9C}"/>
            </c:ext>
          </c:extLst>
        </c:ser>
        <c:dLbls>
          <c:showLegendKey val="0"/>
          <c:showVal val="0"/>
          <c:showCatName val="0"/>
          <c:showSerName val="0"/>
          <c:showPercent val="0"/>
          <c:showBubbleSize val="0"/>
        </c:dLbls>
        <c:gapWidth val="219"/>
        <c:overlap val="-27"/>
        <c:axId val="569562512"/>
        <c:axId val="569561856"/>
      </c:barChart>
      <c:catAx>
        <c:axId val="569562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561856"/>
        <c:crosses val="autoZero"/>
        <c:auto val="1"/>
        <c:lblAlgn val="ctr"/>
        <c:lblOffset val="100"/>
        <c:noMultiLvlLbl val="0"/>
      </c:catAx>
      <c:valAx>
        <c:axId val="5695618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F1-Score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9562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F59EC6AB-5D36-4B0F-94D8-1C90B1683711}" type="datetimeFigureOut">
              <a:rPr lang="en-US" smtClean="0"/>
              <a:t>14-Aug-18</a:t>
            </a:fld>
            <a:endParaRPr lang="en-US"/>
          </a:p>
        </p:txBody>
      </p:sp>
      <p:sp>
        <p:nvSpPr>
          <p:cNvPr id="4" name="Slide Image Placeholder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EA1C6366-8EED-4924-B17D-22A6F69293C2}" type="slidenum">
              <a:rPr lang="en-US" smtClean="0"/>
              <a:t>‹#›</a:t>
            </a:fld>
            <a:endParaRPr lang="en-US"/>
          </a:p>
        </p:txBody>
      </p:sp>
    </p:spTree>
    <p:extLst>
      <p:ext uri="{BB962C8B-B14F-4D97-AF65-F5344CB8AC3E}">
        <p14:creationId xmlns:p14="http://schemas.microsoft.com/office/powerpoint/2010/main" val="269270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this is me, will be talking about predicting game outcomes from what the agent is experiencing while playing.</a:t>
            </a:r>
          </a:p>
        </p:txBody>
      </p:sp>
      <p:sp>
        <p:nvSpPr>
          <p:cNvPr id="4" name="Slide Number Placeholder 3"/>
          <p:cNvSpPr>
            <a:spLocks noGrp="1"/>
          </p:cNvSpPr>
          <p:nvPr>
            <p:ph type="sldNum" sz="quarter" idx="10"/>
          </p:nvPr>
        </p:nvSpPr>
        <p:spPr/>
        <p:txBody>
          <a:bodyPr/>
          <a:lstStyle/>
          <a:p>
            <a:fld id="{EA1C6366-8EED-4924-B17D-22A6F69293C2}" type="slidenum">
              <a:rPr lang="en-US" smtClean="0"/>
              <a:t>1</a:t>
            </a:fld>
            <a:endParaRPr lang="en-US"/>
          </a:p>
        </p:txBody>
      </p:sp>
    </p:spTree>
    <p:extLst>
      <p:ext uri="{BB962C8B-B14F-4D97-AF65-F5344CB8AC3E}">
        <p14:creationId xmlns:p14="http://schemas.microsoft.com/office/powerpoint/2010/main" val="2432772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that begins by fitting a classifier on the original dataset and then fits additional copies of the classifier on the same dataset but where the weights of incorrectly classified instances are adjusted such that subsequent classifiers focus more on difficult cases.</a:t>
            </a:r>
          </a:p>
          <a:p>
            <a:endParaRPr lang="en-US" sz="120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base estimator from which the boosted ensemble is built. Support for sample weighting is required, as well as proper classes_ and </a:t>
            </a:r>
            <a:r>
              <a:rPr lang="en-US" sz="1200" b="0" i="0" kern="1200" dirty="0" err="1">
                <a:solidFill>
                  <a:schemeClr val="tx1"/>
                </a:solidFill>
                <a:effectLst/>
                <a:latin typeface="+mn-lt"/>
                <a:ea typeface="+mn-ea"/>
                <a:cs typeface="+mn-cs"/>
              </a:rPr>
              <a:t>n_classes</a:t>
            </a:r>
            <a:r>
              <a:rPr lang="en-US" sz="1200" b="0" i="0" kern="1200" dirty="0">
                <a:solidFill>
                  <a:schemeClr val="tx1"/>
                </a:solidFill>
                <a:effectLst/>
                <a:latin typeface="+mn-lt"/>
                <a:ea typeface="+mn-ea"/>
                <a:cs typeface="+mn-cs"/>
              </a:rPr>
              <a:t>_ attributes.</a:t>
            </a:r>
            <a:endParaRPr lang="en-US" sz="1200" dirty="0"/>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The maximum number of estimators at which boosting is terminated. In case of perfect fit, the learning procedure is stopped early.</a:t>
            </a:r>
            <a:endParaRPr lang="en-US" sz="1200" dirty="0"/>
          </a:p>
          <a:p>
            <a:pPr marL="171450" indent="-171450">
              <a:buFont typeface="Arial" panose="020B0604020202020204" pitchFamily="34" charset="0"/>
              <a:buChar char="•"/>
            </a:pPr>
            <a:r>
              <a:rPr lang="en-US" sz="1200" dirty="0"/>
              <a:t>Learning rate shrinks the contribution of each classifier by </a:t>
            </a:r>
            <a:r>
              <a:rPr lang="en-US" sz="1200" dirty="0" err="1"/>
              <a:t>learning_rate</a:t>
            </a:r>
            <a:r>
              <a:rPr lang="en-US" sz="1200" dirty="0"/>
              <a:t>. There is a trade-off between </a:t>
            </a:r>
            <a:r>
              <a:rPr lang="en-US" sz="1200" dirty="0" err="1"/>
              <a:t>learning_rate</a:t>
            </a:r>
            <a:r>
              <a:rPr lang="en-US" sz="1200" dirty="0"/>
              <a:t> and </a:t>
            </a:r>
            <a:r>
              <a:rPr lang="en-US" sz="1200" dirty="0" err="1"/>
              <a:t>n_estimators</a:t>
            </a:r>
            <a:r>
              <a:rPr lang="en-US" sz="120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If ‘SAMME.R’ then use the SAMME.R real boosting algorithm. </a:t>
            </a:r>
            <a:r>
              <a:rPr lang="en-US" sz="1200" dirty="0" err="1"/>
              <a:t>base_estimator</a:t>
            </a:r>
            <a:r>
              <a:rPr lang="en-US" sz="1200" dirty="0"/>
              <a:t> must support calculation of class probabilities. If ‘SAMME’ then use the SAMME discrete boosting algorithm. The SAMME.R algorithm typically converges faster than SAMME, achieving a lower test error with fewer boosting iterations.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If </a:t>
            </a:r>
            <a:r>
              <a:rPr lang="en-US" sz="1200" b="0" i="0" kern="1200" dirty="0" err="1">
                <a:solidFill>
                  <a:schemeClr val="tx1"/>
                </a:solidFill>
                <a:effectLst/>
                <a:latin typeface="+mn-lt"/>
                <a:ea typeface="+mn-ea"/>
                <a:cs typeface="+mn-cs"/>
              </a:rPr>
              <a:t>int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random_state</a:t>
            </a:r>
            <a:r>
              <a:rPr lang="en-US" sz="1200" b="0" i="0" kern="1200" dirty="0">
                <a:solidFill>
                  <a:schemeClr val="tx1"/>
                </a:solidFill>
                <a:effectLst/>
                <a:latin typeface="+mn-lt"/>
                <a:ea typeface="+mn-ea"/>
                <a:cs typeface="+mn-cs"/>
              </a:rPr>
              <a:t> is the seed used by the random number generator; If </a:t>
            </a:r>
            <a:r>
              <a:rPr lang="en-US" sz="1200" b="0" i="0" kern="1200" dirty="0" err="1">
                <a:solidFill>
                  <a:schemeClr val="tx1"/>
                </a:solidFill>
                <a:effectLst/>
                <a:latin typeface="+mn-lt"/>
                <a:ea typeface="+mn-ea"/>
                <a:cs typeface="+mn-cs"/>
              </a:rPr>
              <a:t>RandomState</a:t>
            </a:r>
            <a:r>
              <a:rPr lang="en-US" sz="1200" b="0" i="0" kern="1200" dirty="0">
                <a:solidFill>
                  <a:schemeClr val="tx1"/>
                </a:solidFill>
                <a:effectLst/>
                <a:latin typeface="+mn-lt"/>
                <a:ea typeface="+mn-ea"/>
                <a:cs typeface="+mn-cs"/>
              </a:rPr>
              <a:t> instance, </a:t>
            </a:r>
            <a:r>
              <a:rPr lang="en-US" sz="1200" b="0" i="0" kern="1200" dirty="0" err="1">
                <a:solidFill>
                  <a:schemeClr val="tx1"/>
                </a:solidFill>
                <a:effectLst/>
                <a:latin typeface="+mn-lt"/>
                <a:ea typeface="+mn-ea"/>
                <a:cs typeface="+mn-cs"/>
              </a:rPr>
              <a:t>random_state</a:t>
            </a:r>
            <a:r>
              <a:rPr lang="en-US" sz="1200" b="0" i="0" kern="1200" dirty="0">
                <a:solidFill>
                  <a:schemeClr val="tx1"/>
                </a:solidFill>
                <a:effectLst/>
                <a:latin typeface="+mn-lt"/>
                <a:ea typeface="+mn-ea"/>
                <a:cs typeface="+mn-cs"/>
              </a:rPr>
              <a:t> is the random number generator; If None, the random number generator is the </a:t>
            </a:r>
            <a:r>
              <a:rPr lang="en-US" sz="1200" b="0" i="0" kern="1200" dirty="0" err="1">
                <a:solidFill>
                  <a:schemeClr val="tx1"/>
                </a:solidFill>
                <a:effectLst/>
                <a:latin typeface="+mn-lt"/>
                <a:ea typeface="+mn-ea"/>
                <a:cs typeface="+mn-cs"/>
              </a:rPr>
              <a:t>RandomState</a:t>
            </a:r>
            <a:r>
              <a:rPr lang="en-US" sz="1200" b="0" i="0" kern="1200" dirty="0">
                <a:solidFill>
                  <a:schemeClr val="tx1"/>
                </a:solidFill>
                <a:effectLst/>
                <a:latin typeface="+mn-lt"/>
                <a:ea typeface="+mn-ea"/>
                <a:cs typeface="+mn-cs"/>
              </a:rPr>
              <a:t> instance used by </a:t>
            </a:r>
            <a:r>
              <a:rPr lang="en-US" sz="1200" b="0" i="0" kern="1200" dirty="0" err="1">
                <a:solidFill>
                  <a:schemeClr val="tx1"/>
                </a:solidFill>
                <a:effectLst/>
                <a:latin typeface="+mn-lt"/>
                <a:ea typeface="+mn-ea"/>
                <a:cs typeface="+mn-cs"/>
              </a:rPr>
              <a:t>np.random</a:t>
            </a:r>
            <a:r>
              <a:rPr lang="en-US" sz="1200" b="0" i="0" kern="1200" dirty="0">
                <a:solidFill>
                  <a:schemeClr val="tx1"/>
                </a:solidFill>
                <a:effectLst/>
                <a:latin typeface="+mn-lt"/>
                <a:ea typeface="+mn-ea"/>
                <a:cs typeface="+mn-cs"/>
              </a:rPr>
              <a:t>.</a:t>
            </a:r>
            <a:endParaRPr lang="en-US" sz="1200" dirty="0"/>
          </a:p>
          <a:p>
            <a:pPr marL="171450" indent="-171450">
              <a:buFont typeface="Arial" panose="020B0604020202020204" pitchFamily="34" charset="0"/>
              <a:buChar cha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15</a:t>
            </a:fld>
            <a:endParaRPr lang="en-US"/>
          </a:p>
        </p:txBody>
      </p:sp>
    </p:spTree>
    <p:extLst>
      <p:ext uri="{BB962C8B-B14F-4D97-AF65-F5344CB8AC3E}">
        <p14:creationId xmlns:p14="http://schemas.microsoft.com/office/powerpoint/2010/main" val="369753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20</a:t>
            </a:fld>
            <a:endParaRPr lang="en-US"/>
          </a:p>
        </p:txBody>
      </p:sp>
    </p:spTree>
    <p:extLst>
      <p:ext uri="{BB962C8B-B14F-4D97-AF65-F5344CB8AC3E}">
        <p14:creationId xmlns:p14="http://schemas.microsoft.com/office/powerpoint/2010/main" val="17051117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22</a:t>
            </a:fld>
            <a:endParaRPr lang="en-US"/>
          </a:p>
        </p:txBody>
      </p:sp>
    </p:spTree>
    <p:extLst>
      <p:ext uri="{BB962C8B-B14F-4D97-AF65-F5344CB8AC3E}">
        <p14:creationId xmlns:p14="http://schemas.microsoft.com/office/powerpoint/2010/main" val="2114012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23</a:t>
            </a:fld>
            <a:endParaRPr lang="en-US"/>
          </a:p>
        </p:txBody>
      </p:sp>
    </p:spTree>
    <p:extLst>
      <p:ext uri="{BB962C8B-B14F-4D97-AF65-F5344CB8AC3E}">
        <p14:creationId xmlns:p14="http://schemas.microsoft.com/office/powerpoint/2010/main" val="37321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24</a:t>
            </a:fld>
            <a:endParaRPr lang="en-US"/>
          </a:p>
        </p:txBody>
      </p:sp>
    </p:spTree>
    <p:extLst>
      <p:ext uri="{BB962C8B-B14F-4D97-AF65-F5344CB8AC3E}">
        <p14:creationId xmlns:p14="http://schemas.microsoft.com/office/powerpoint/2010/main" val="1512751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25</a:t>
            </a:fld>
            <a:endParaRPr lang="en-US"/>
          </a:p>
        </p:txBody>
      </p:sp>
    </p:spTree>
    <p:extLst>
      <p:ext uri="{BB962C8B-B14F-4D97-AF65-F5344CB8AC3E}">
        <p14:creationId xmlns:p14="http://schemas.microsoft.com/office/powerpoint/2010/main" val="2923295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27</a:t>
            </a:fld>
            <a:endParaRPr lang="en-US"/>
          </a:p>
        </p:txBody>
      </p:sp>
    </p:spTree>
    <p:extLst>
      <p:ext uri="{BB962C8B-B14F-4D97-AF65-F5344CB8AC3E}">
        <p14:creationId xmlns:p14="http://schemas.microsoft.com/office/powerpoint/2010/main" val="1886789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28</a:t>
            </a:fld>
            <a:endParaRPr lang="en-US"/>
          </a:p>
        </p:txBody>
      </p:sp>
    </p:spTree>
    <p:extLst>
      <p:ext uri="{BB962C8B-B14F-4D97-AF65-F5344CB8AC3E}">
        <p14:creationId xmlns:p14="http://schemas.microsoft.com/office/powerpoint/2010/main" val="455535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29</a:t>
            </a:fld>
            <a:endParaRPr lang="en-US"/>
          </a:p>
        </p:txBody>
      </p:sp>
    </p:spTree>
    <p:extLst>
      <p:ext uri="{BB962C8B-B14F-4D97-AF65-F5344CB8AC3E}">
        <p14:creationId xmlns:p14="http://schemas.microsoft.com/office/powerpoint/2010/main" val="1428699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2</a:t>
            </a:fld>
            <a:endParaRPr lang="en-US"/>
          </a:p>
        </p:txBody>
      </p:sp>
    </p:spTree>
    <p:extLst>
      <p:ext uri="{BB962C8B-B14F-4D97-AF65-F5344CB8AC3E}">
        <p14:creationId xmlns:p14="http://schemas.microsoft.com/office/powerpoint/2010/main" val="941893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3</a:t>
            </a:fld>
            <a:endParaRPr lang="en-US"/>
          </a:p>
        </p:txBody>
      </p:sp>
    </p:spTree>
    <p:extLst>
      <p:ext uri="{BB962C8B-B14F-4D97-AF65-F5344CB8AC3E}">
        <p14:creationId xmlns:p14="http://schemas.microsoft.com/office/powerpoint/2010/main" val="1622757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a:t>
            </a:r>
            <a:r>
              <a:rPr lang="en-US" dirty="0" err="1"/>
              <a:t>alg</a:t>
            </a:r>
            <a:r>
              <a:rPr lang="en-US" dirty="0"/>
              <a:t> -&gt; 10.000 instances played, 15 million game ticks</a:t>
            </a:r>
          </a:p>
        </p:txBody>
      </p:sp>
      <p:sp>
        <p:nvSpPr>
          <p:cNvPr id="4" name="Slide Number Placeholder 3"/>
          <p:cNvSpPr>
            <a:spLocks noGrp="1"/>
          </p:cNvSpPr>
          <p:nvPr>
            <p:ph type="sldNum" sz="quarter" idx="10"/>
          </p:nvPr>
        </p:nvSpPr>
        <p:spPr/>
        <p:txBody>
          <a:bodyPr/>
          <a:lstStyle/>
          <a:p>
            <a:fld id="{EA1C6366-8EED-4924-B17D-22A6F69293C2}" type="slidenum">
              <a:rPr lang="en-US" smtClean="0"/>
              <a:t>5</a:t>
            </a:fld>
            <a:endParaRPr lang="en-US"/>
          </a:p>
        </p:txBody>
      </p:sp>
    </p:spTree>
    <p:extLst>
      <p:ext uri="{BB962C8B-B14F-4D97-AF65-F5344CB8AC3E}">
        <p14:creationId xmlns:p14="http://schemas.microsoft.com/office/powerpoint/2010/main" val="224684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 </a:t>
            </a:r>
            <a:r>
              <a:rPr lang="en-US" dirty="0" err="1"/>
              <a:t>alg</a:t>
            </a:r>
            <a:r>
              <a:rPr lang="en-US" dirty="0"/>
              <a:t> -&gt; 140.000 instances played, 210 million game ticks</a:t>
            </a:r>
          </a:p>
        </p:txBody>
      </p:sp>
      <p:sp>
        <p:nvSpPr>
          <p:cNvPr id="4" name="Slide Number Placeholder 3"/>
          <p:cNvSpPr>
            <a:spLocks noGrp="1"/>
          </p:cNvSpPr>
          <p:nvPr>
            <p:ph type="sldNum" sz="quarter" idx="10"/>
          </p:nvPr>
        </p:nvSpPr>
        <p:spPr/>
        <p:txBody>
          <a:bodyPr/>
          <a:lstStyle/>
          <a:p>
            <a:fld id="{EA1C6366-8EED-4924-B17D-22A6F69293C2}" type="slidenum">
              <a:rPr lang="en-US" smtClean="0"/>
              <a:t>7</a:t>
            </a:fld>
            <a:endParaRPr lang="en-US"/>
          </a:p>
        </p:txBody>
      </p:sp>
    </p:spTree>
    <p:extLst>
      <p:ext uri="{BB962C8B-B14F-4D97-AF65-F5344CB8AC3E}">
        <p14:creationId xmlns:p14="http://schemas.microsoft.com/office/powerpoint/2010/main" val="3624553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8</a:t>
            </a:fld>
            <a:endParaRPr lang="en-US"/>
          </a:p>
        </p:txBody>
      </p:sp>
    </p:spTree>
    <p:extLst>
      <p:ext uri="{BB962C8B-B14F-4D97-AF65-F5344CB8AC3E}">
        <p14:creationId xmlns:p14="http://schemas.microsoft.com/office/powerpoint/2010/main" val="2590902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9</a:t>
            </a:fld>
            <a:endParaRPr lang="en-US"/>
          </a:p>
        </p:txBody>
      </p:sp>
    </p:spTree>
    <p:extLst>
      <p:ext uri="{BB962C8B-B14F-4D97-AF65-F5344CB8AC3E}">
        <p14:creationId xmlns:p14="http://schemas.microsoft.com/office/powerpoint/2010/main" val="1108863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10</a:t>
            </a:fld>
            <a:endParaRPr lang="en-US"/>
          </a:p>
        </p:txBody>
      </p:sp>
    </p:spTree>
    <p:extLst>
      <p:ext uri="{BB962C8B-B14F-4D97-AF65-F5344CB8AC3E}">
        <p14:creationId xmlns:p14="http://schemas.microsoft.com/office/powerpoint/2010/main" val="32453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1C6366-8EED-4924-B17D-22A6F69293C2}" type="slidenum">
              <a:rPr lang="en-US" smtClean="0"/>
              <a:t>13</a:t>
            </a:fld>
            <a:endParaRPr lang="en-US"/>
          </a:p>
        </p:txBody>
      </p:sp>
    </p:spTree>
    <p:extLst>
      <p:ext uri="{BB962C8B-B14F-4D97-AF65-F5344CB8AC3E}">
        <p14:creationId xmlns:p14="http://schemas.microsoft.com/office/powerpoint/2010/main" val="1252332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A079F-7D78-4A18-A0B4-54857A5A922E}"/>
              </a:ext>
            </a:extLst>
          </p:cNvPr>
          <p:cNvSpPr>
            <a:spLocks noGrp="1"/>
          </p:cNvSpPr>
          <p:nvPr>
            <p:ph type="ctrTitle"/>
          </p:nvPr>
        </p:nvSpPr>
        <p:spPr>
          <a:xfrm>
            <a:off x="1143000" y="841375"/>
            <a:ext cx="6858000" cy="17907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7593B4-65BC-454A-9C35-5E3D6E2DD7EC}"/>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23A73-4217-459A-B8BF-ECBD5548A2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605CEE-4483-4D84-BBD2-763D147D4F55}"/>
              </a:ext>
            </a:extLst>
          </p:cNvPr>
          <p:cNvSpPr>
            <a:spLocks noGrp="1"/>
          </p:cNvSpPr>
          <p:nvPr>
            <p:ph type="ftr" sz="quarter" idx="11"/>
          </p:nvPr>
        </p:nvSpPr>
        <p:spPr/>
        <p:txBody>
          <a:bodyPr/>
          <a:lstStyle/>
          <a:p>
            <a:r>
              <a:rPr lang="en-US"/>
              <a:t>Raluca D. Gaina | General Win Prediction from Agent Experience | CIG 2018</a:t>
            </a:r>
          </a:p>
        </p:txBody>
      </p:sp>
      <p:sp>
        <p:nvSpPr>
          <p:cNvPr id="6" name="Slide Number Placeholder 5">
            <a:extLst>
              <a:ext uri="{FF2B5EF4-FFF2-40B4-BE49-F238E27FC236}">
                <a16:creationId xmlns:a16="http://schemas.microsoft.com/office/drawing/2014/main" id="{E0920C37-A590-4628-8682-35F2C7AF1C4E}"/>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3142761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C40E6-CD74-4538-9CD0-0099C35593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BEC0-5146-4973-9625-EF6CA917C1E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0609C46-A6B5-4C41-AE48-ABA013392C5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A72582C-C64C-480F-BCA8-78C278198A60}"/>
              </a:ext>
            </a:extLst>
          </p:cNvPr>
          <p:cNvSpPr>
            <a:spLocks noGrp="1"/>
          </p:cNvSpPr>
          <p:nvPr>
            <p:ph type="ftr" sz="quarter" idx="11"/>
          </p:nvPr>
        </p:nvSpPr>
        <p:spPr/>
        <p:txBody>
          <a:bodyPr/>
          <a:lstStyle/>
          <a:p>
            <a:r>
              <a:rPr lang="en-US"/>
              <a:t>Raluca D. Gaina | General Win Prediction from Agent Experience | CIG 2018</a:t>
            </a:r>
          </a:p>
        </p:txBody>
      </p:sp>
      <p:sp>
        <p:nvSpPr>
          <p:cNvPr id="6" name="Slide Number Placeholder 5">
            <a:extLst>
              <a:ext uri="{FF2B5EF4-FFF2-40B4-BE49-F238E27FC236}">
                <a16:creationId xmlns:a16="http://schemas.microsoft.com/office/drawing/2014/main" id="{C2055812-60B3-46F6-8F45-F54DF9F334F5}"/>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4065737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3D06B4-DA9E-4472-9EF8-E1064ECC6F9A}"/>
              </a:ext>
            </a:extLst>
          </p:cNvPr>
          <p:cNvSpPr>
            <a:spLocks noGrp="1"/>
          </p:cNvSpPr>
          <p:nvPr>
            <p:ph type="title" orient="vert"/>
          </p:nvPr>
        </p:nvSpPr>
        <p:spPr>
          <a:xfrm>
            <a:off x="6543675" y="274638"/>
            <a:ext cx="1971675" cy="435768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9AFB9A-11BA-4862-AA82-6727F70A7137}"/>
              </a:ext>
            </a:extLst>
          </p:cNvPr>
          <p:cNvSpPr>
            <a:spLocks noGrp="1"/>
          </p:cNvSpPr>
          <p:nvPr>
            <p:ph type="body" orient="vert" idx="1"/>
          </p:nvPr>
        </p:nvSpPr>
        <p:spPr>
          <a:xfrm>
            <a:off x="628650" y="274638"/>
            <a:ext cx="5762625" cy="435768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36C074F-19F6-49EB-8642-C50D767C8B0A}"/>
              </a:ext>
            </a:extLst>
          </p:cNvPr>
          <p:cNvSpPr>
            <a:spLocks noGrp="1"/>
          </p:cNvSpPr>
          <p:nvPr>
            <p:ph type="ftr" sz="quarter" idx="11"/>
          </p:nvPr>
        </p:nvSpPr>
        <p:spPr>
          <a:xfrm>
            <a:off x="628650" y="4767263"/>
            <a:ext cx="5486400" cy="274637"/>
          </a:xfrm>
        </p:spPr>
        <p:txBody>
          <a:bodyPr/>
          <a:lstStyle/>
          <a:p>
            <a:r>
              <a:rPr lang="en-US"/>
              <a:t>Raluca D. Gaina | General Win Prediction from Agent Experience | CIG 2018</a:t>
            </a:r>
            <a:endParaRPr lang="en-US" dirty="0"/>
          </a:p>
        </p:txBody>
      </p:sp>
      <p:sp>
        <p:nvSpPr>
          <p:cNvPr id="6" name="Slide Number Placeholder 5">
            <a:extLst>
              <a:ext uri="{FF2B5EF4-FFF2-40B4-BE49-F238E27FC236}">
                <a16:creationId xmlns:a16="http://schemas.microsoft.com/office/drawing/2014/main" id="{A3C7DE48-2F3D-455D-AF83-382296583F22}"/>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1178469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994CE0-62FF-4FE0-926F-0940504BFEEA}"/>
              </a:ext>
            </a:extLst>
          </p:cNvPr>
          <p:cNvSpPr>
            <a:spLocks noGrp="1"/>
          </p:cNvSpPr>
          <p:nvPr>
            <p:ph sz="quarter" idx="10"/>
          </p:nvPr>
        </p:nvSpPr>
        <p:spPr>
          <a:xfrm>
            <a:off x="228600" y="285750"/>
            <a:ext cx="8610600" cy="37338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889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1F0D-1663-4ED1-BE97-DCC488534C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CC1E3F-6737-4C1F-8AC5-93D666F4A34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864575-815C-4ECE-BF21-DB7159613A6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CD88BE3-E0C8-47E2-ACEF-682CE25159E4}"/>
              </a:ext>
            </a:extLst>
          </p:cNvPr>
          <p:cNvSpPr>
            <a:spLocks noGrp="1"/>
          </p:cNvSpPr>
          <p:nvPr>
            <p:ph type="ftr" sz="quarter" idx="11"/>
          </p:nvPr>
        </p:nvSpPr>
        <p:spPr/>
        <p:txBody>
          <a:bodyPr/>
          <a:lstStyle/>
          <a:p>
            <a:r>
              <a:rPr lang="en-US"/>
              <a:t>Raluca D. Gaina | General Win Prediction from Agent Experience | CIG 2018</a:t>
            </a:r>
          </a:p>
        </p:txBody>
      </p:sp>
      <p:sp>
        <p:nvSpPr>
          <p:cNvPr id="6" name="Slide Number Placeholder 5">
            <a:extLst>
              <a:ext uri="{FF2B5EF4-FFF2-40B4-BE49-F238E27FC236}">
                <a16:creationId xmlns:a16="http://schemas.microsoft.com/office/drawing/2014/main" id="{197F79F1-B2B3-4DB6-8731-9C756DFF7CC2}"/>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2064391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A322-1234-4F42-BF77-5463DB545512}"/>
              </a:ext>
            </a:extLst>
          </p:cNvPr>
          <p:cNvSpPr>
            <a:spLocks noGrp="1"/>
          </p:cNvSpPr>
          <p:nvPr>
            <p:ph type="title"/>
          </p:nvPr>
        </p:nvSpPr>
        <p:spPr>
          <a:xfrm>
            <a:off x="623888" y="1282700"/>
            <a:ext cx="7886700" cy="2139950"/>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87C6843-0DFB-4B95-A056-F850182991F8}"/>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86C0F6-A4E4-46D5-96D6-0ABC382BD0E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EDBB0EB-5198-4A34-897A-E0CD1B369E8E}"/>
              </a:ext>
            </a:extLst>
          </p:cNvPr>
          <p:cNvSpPr>
            <a:spLocks noGrp="1"/>
          </p:cNvSpPr>
          <p:nvPr>
            <p:ph type="ftr" sz="quarter" idx="11"/>
          </p:nvPr>
        </p:nvSpPr>
        <p:spPr/>
        <p:txBody>
          <a:bodyPr/>
          <a:lstStyle/>
          <a:p>
            <a:r>
              <a:rPr lang="en-US"/>
              <a:t>Raluca D. Gaina | General Win Prediction from Agent Experience | CIG 2018</a:t>
            </a:r>
          </a:p>
        </p:txBody>
      </p:sp>
      <p:sp>
        <p:nvSpPr>
          <p:cNvPr id="6" name="Slide Number Placeholder 5">
            <a:extLst>
              <a:ext uri="{FF2B5EF4-FFF2-40B4-BE49-F238E27FC236}">
                <a16:creationId xmlns:a16="http://schemas.microsoft.com/office/drawing/2014/main" id="{B8EC6E3A-9F27-4F1C-920A-0D9FE14E7562}"/>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90179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A661-3631-4B93-B2B3-235A493FA5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65B3B6-4051-4A49-B166-CF9C272B374C}"/>
              </a:ext>
            </a:extLst>
          </p:cNvPr>
          <p:cNvSpPr>
            <a:spLocks noGrp="1"/>
          </p:cNvSpPr>
          <p:nvPr>
            <p:ph sz="half" idx="1"/>
          </p:nvPr>
        </p:nvSpPr>
        <p:spPr>
          <a:xfrm>
            <a:off x="62865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1BC348-9F58-4C86-A1AC-096EEFEFAB2C}"/>
              </a:ext>
            </a:extLst>
          </p:cNvPr>
          <p:cNvSpPr>
            <a:spLocks noGrp="1"/>
          </p:cNvSpPr>
          <p:nvPr>
            <p:ph sz="half" idx="2"/>
          </p:nvPr>
        </p:nvSpPr>
        <p:spPr>
          <a:xfrm>
            <a:off x="4648200" y="1370013"/>
            <a:ext cx="3867150" cy="32623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66EBCC-93FA-4167-BC4E-C3183FF355A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6835B19-0F29-46EE-B8D1-6636DBAB322B}"/>
              </a:ext>
            </a:extLst>
          </p:cNvPr>
          <p:cNvSpPr>
            <a:spLocks noGrp="1"/>
          </p:cNvSpPr>
          <p:nvPr>
            <p:ph type="ftr" sz="quarter" idx="11"/>
          </p:nvPr>
        </p:nvSpPr>
        <p:spPr/>
        <p:txBody>
          <a:bodyPr/>
          <a:lstStyle/>
          <a:p>
            <a:r>
              <a:rPr lang="en-US"/>
              <a:t>Raluca D. Gaina | General Win Prediction from Agent Experience | CIG 2018</a:t>
            </a:r>
          </a:p>
        </p:txBody>
      </p:sp>
      <p:sp>
        <p:nvSpPr>
          <p:cNvPr id="7" name="Slide Number Placeholder 6">
            <a:extLst>
              <a:ext uri="{FF2B5EF4-FFF2-40B4-BE49-F238E27FC236}">
                <a16:creationId xmlns:a16="http://schemas.microsoft.com/office/drawing/2014/main" id="{E76F92DC-85BE-4863-A138-2699C8627518}"/>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527496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83047-92AD-49A2-917A-8B56C2882426}"/>
              </a:ext>
            </a:extLst>
          </p:cNvPr>
          <p:cNvSpPr>
            <a:spLocks noGrp="1"/>
          </p:cNvSpPr>
          <p:nvPr>
            <p:ph type="title"/>
          </p:nvPr>
        </p:nvSpPr>
        <p:spPr>
          <a:xfrm>
            <a:off x="630238" y="274638"/>
            <a:ext cx="7886700" cy="99377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E2B2C01-CB0D-45FF-995F-14C72F60A79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825F7FA-DEAD-48FC-A3E5-CCD1A749EFDE}"/>
              </a:ext>
            </a:extLst>
          </p:cNvPr>
          <p:cNvSpPr>
            <a:spLocks noGrp="1"/>
          </p:cNvSpPr>
          <p:nvPr>
            <p:ph sz="half" idx="2"/>
          </p:nvPr>
        </p:nvSpPr>
        <p:spPr>
          <a:xfrm>
            <a:off x="630238" y="1879600"/>
            <a:ext cx="3868737"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C64F8FC-60CA-4D5C-AC45-F9A42DF655C3}"/>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5B049E7-BB55-425E-AB82-894435688444}"/>
              </a:ext>
            </a:extLst>
          </p:cNvPr>
          <p:cNvSpPr>
            <a:spLocks noGrp="1"/>
          </p:cNvSpPr>
          <p:nvPr>
            <p:ph sz="quarter" idx="4"/>
          </p:nvPr>
        </p:nvSpPr>
        <p:spPr>
          <a:xfrm>
            <a:off x="4629150" y="1879600"/>
            <a:ext cx="3887788" cy="27622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C84A80-8A7A-4904-8170-A889B998BC8F}"/>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99C990E-CDD3-4B8D-99C5-D5718DE8DFAE}"/>
              </a:ext>
            </a:extLst>
          </p:cNvPr>
          <p:cNvSpPr>
            <a:spLocks noGrp="1"/>
          </p:cNvSpPr>
          <p:nvPr>
            <p:ph type="ftr" sz="quarter" idx="11"/>
          </p:nvPr>
        </p:nvSpPr>
        <p:spPr/>
        <p:txBody>
          <a:bodyPr/>
          <a:lstStyle/>
          <a:p>
            <a:r>
              <a:rPr lang="en-US"/>
              <a:t>Raluca D. Gaina | General Win Prediction from Agent Experience | CIG 2018</a:t>
            </a:r>
          </a:p>
        </p:txBody>
      </p:sp>
      <p:sp>
        <p:nvSpPr>
          <p:cNvPr id="9" name="Slide Number Placeholder 8">
            <a:extLst>
              <a:ext uri="{FF2B5EF4-FFF2-40B4-BE49-F238E27FC236}">
                <a16:creationId xmlns:a16="http://schemas.microsoft.com/office/drawing/2014/main" id="{638742D8-FCFA-42DD-953F-852AE2049C20}"/>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208940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9DA10-D548-43CE-AC26-EBBF360C1C9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F0A805-B8C7-4738-8A92-96F882434405}"/>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072B4081-2EC9-47DD-AB81-8FAC69C58E6B}"/>
              </a:ext>
            </a:extLst>
          </p:cNvPr>
          <p:cNvSpPr>
            <a:spLocks noGrp="1"/>
          </p:cNvSpPr>
          <p:nvPr>
            <p:ph type="ftr" sz="quarter" idx="11"/>
          </p:nvPr>
        </p:nvSpPr>
        <p:spPr/>
        <p:txBody>
          <a:bodyPr/>
          <a:lstStyle/>
          <a:p>
            <a:r>
              <a:rPr lang="en-US"/>
              <a:t>Raluca D. Gaina | General Win Prediction from Agent Experience | CIG 2018</a:t>
            </a:r>
          </a:p>
        </p:txBody>
      </p:sp>
      <p:sp>
        <p:nvSpPr>
          <p:cNvPr id="5" name="Slide Number Placeholder 4">
            <a:extLst>
              <a:ext uri="{FF2B5EF4-FFF2-40B4-BE49-F238E27FC236}">
                <a16:creationId xmlns:a16="http://schemas.microsoft.com/office/drawing/2014/main" id="{D399E126-05DC-47F0-8C6A-491D15ADB7B2}"/>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388806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48B9A53-1EB9-4259-B8E2-3ECE97E7A858}"/>
              </a:ext>
            </a:extLst>
          </p:cNvPr>
          <p:cNvSpPr>
            <a:spLocks noGrp="1"/>
          </p:cNvSpPr>
          <p:nvPr>
            <p:ph type="ftr" sz="quarter" idx="11"/>
          </p:nvPr>
        </p:nvSpPr>
        <p:spPr>
          <a:xfrm>
            <a:off x="628650" y="4767263"/>
            <a:ext cx="5486400" cy="274637"/>
          </a:xfrm>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D902263B-2EC3-4523-A38C-3012EC3E357E}"/>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149975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E14C1-C9BB-423B-AFB3-892BEA3CB7E8}"/>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B7680E-F7E9-4B42-8881-DBF94B26E9B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B79E162-4EEC-443C-BAC0-6AEA62E9A621}"/>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2D94871-33C3-44D9-A5A4-AB6003F19D2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79C571A-28E6-4BD5-8094-4222E2E8D809}"/>
              </a:ext>
            </a:extLst>
          </p:cNvPr>
          <p:cNvSpPr>
            <a:spLocks noGrp="1"/>
          </p:cNvSpPr>
          <p:nvPr>
            <p:ph type="ftr" sz="quarter" idx="11"/>
          </p:nvPr>
        </p:nvSpPr>
        <p:spPr/>
        <p:txBody>
          <a:bodyPr/>
          <a:lstStyle/>
          <a:p>
            <a:r>
              <a:rPr lang="en-US"/>
              <a:t>Raluca D. Gaina | General Win Prediction from Agent Experience | CIG 2018</a:t>
            </a:r>
          </a:p>
        </p:txBody>
      </p:sp>
      <p:sp>
        <p:nvSpPr>
          <p:cNvPr id="7" name="Slide Number Placeholder 6">
            <a:extLst>
              <a:ext uri="{FF2B5EF4-FFF2-40B4-BE49-F238E27FC236}">
                <a16:creationId xmlns:a16="http://schemas.microsoft.com/office/drawing/2014/main" id="{979AE20D-0222-4A5B-A8E0-4FC7E955440E}"/>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6363806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70217-180E-47BB-B43D-70116FD92E13}"/>
              </a:ext>
            </a:extLst>
          </p:cNvPr>
          <p:cNvSpPr>
            <a:spLocks noGrp="1"/>
          </p:cNvSpPr>
          <p:nvPr>
            <p:ph type="title"/>
          </p:nvPr>
        </p:nvSpPr>
        <p:spPr>
          <a:xfrm>
            <a:off x="630238" y="342900"/>
            <a:ext cx="2949575" cy="120015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80E7782-AD9B-4E11-85BC-3458C9D4A82B}"/>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C436F3-84C4-4ED3-92A8-822770EED7A7}"/>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29C437E-0FC9-456B-834D-909BF9832A53}"/>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776D000-8367-4CEF-9841-700D8667AFC4}"/>
              </a:ext>
            </a:extLst>
          </p:cNvPr>
          <p:cNvSpPr>
            <a:spLocks noGrp="1"/>
          </p:cNvSpPr>
          <p:nvPr>
            <p:ph type="ftr" sz="quarter" idx="11"/>
          </p:nvPr>
        </p:nvSpPr>
        <p:spPr/>
        <p:txBody>
          <a:bodyPr/>
          <a:lstStyle/>
          <a:p>
            <a:r>
              <a:rPr lang="en-US"/>
              <a:t>Raluca D. Gaina | General Win Prediction from Agent Experience | CIG 2018</a:t>
            </a:r>
          </a:p>
        </p:txBody>
      </p:sp>
      <p:sp>
        <p:nvSpPr>
          <p:cNvPr id="7" name="Slide Number Placeholder 6">
            <a:extLst>
              <a:ext uri="{FF2B5EF4-FFF2-40B4-BE49-F238E27FC236}">
                <a16:creationId xmlns:a16="http://schemas.microsoft.com/office/drawing/2014/main" id="{04E55ADC-C618-418B-AB9F-3ECDF9C222D4}"/>
              </a:ext>
            </a:extLst>
          </p:cNvPr>
          <p:cNvSpPr>
            <a:spLocks noGrp="1"/>
          </p:cNvSpPr>
          <p:nvPr>
            <p:ph type="sldNum" sz="quarter" idx="12"/>
          </p:nvPr>
        </p:nvSpPr>
        <p:spPr/>
        <p:txBody>
          <a:bodyPr/>
          <a:lstStyle/>
          <a:p>
            <a:fld id="{CA24585A-B609-4E04-9A65-7B42B9C604E6}" type="slidenum">
              <a:rPr lang="en-US" smtClean="0"/>
              <a:t>‹#›</a:t>
            </a:fld>
            <a:endParaRPr lang="en-US"/>
          </a:p>
        </p:txBody>
      </p:sp>
    </p:spTree>
    <p:extLst>
      <p:ext uri="{BB962C8B-B14F-4D97-AF65-F5344CB8AC3E}">
        <p14:creationId xmlns:p14="http://schemas.microsoft.com/office/powerpoint/2010/main" val="2545621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4BA306-11CE-4A41-89DD-CF6F194C2912}"/>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F81DB1-FFC1-4B4D-A77F-D6D812D3F23A}"/>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F10804-9C03-4E82-967C-C43AC32DB8E9}"/>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D38F0264-5A12-4D8C-BA5C-E63428714780}"/>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Raluca D. Gaina | General Win Prediction from Agent Experience | CIG 2018</a:t>
            </a:r>
          </a:p>
        </p:txBody>
      </p:sp>
      <p:sp>
        <p:nvSpPr>
          <p:cNvPr id="6" name="Slide Number Placeholder 5">
            <a:extLst>
              <a:ext uri="{FF2B5EF4-FFF2-40B4-BE49-F238E27FC236}">
                <a16:creationId xmlns:a16="http://schemas.microsoft.com/office/drawing/2014/main" id="{EE7C0DE7-36E3-4702-8004-399CA09935C6}"/>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A24585A-B609-4E04-9A65-7B42B9C604E6}" type="slidenum">
              <a:rPr lang="en-US" smtClean="0"/>
              <a:t>‹#›</a:t>
            </a:fld>
            <a:endParaRPr lang="en-US"/>
          </a:p>
        </p:txBody>
      </p:sp>
    </p:spTree>
    <p:extLst>
      <p:ext uri="{BB962C8B-B14F-4D97-AF65-F5344CB8AC3E}">
        <p14:creationId xmlns:p14="http://schemas.microsoft.com/office/powerpoint/2010/main" val="34322014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1.mp4"/><Relationship Id="rId1" Type="http://schemas.openxmlformats.org/officeDocument/2006/relationships/video" Target="NULL" TargetMode="Externa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31.jp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26.png"/><Relationship Id="rId4" Type="http://schemas.openxmlformats.org/officeDocument/2006/relationships/image" Target="../media/image34.jp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6.png"/><Relationship Id="rId4" Type="http://schemas.openxmlformats.org/officeDocument/2006/relationships/image" Target="../media/image37.jpg"/></Relationships>
</file>

<file path=ppt/slides/_rels/slide26.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43.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microsoft.com/office/2007/relationships/media" Target="../media/media2.mp4"/><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5" name="Object 1" descr="/tmp/-LGKChg7Se1byRdQPyiE-HiRes.jpg">
            <a:extLst>
              <a:ext uri="{FF2B5EF4-FFF2-40B4-BE49-F238E27FC236}">
                <a16:creationId xmlns:a16="http://schemas.microsoft.com/office/drawing/2014/main" id="{347BF993-52BE-4CF9-B3F2-B15C6EC9DA57}"/>
              </a:ext>
            </a:extLst>
          </p:cNvPr>
          <p:cNvPicPr>
            <a:picLocks noChangeAspect="1"/>
          </p:cNvPicPr>
          <p:nvPr/>
        </p:nvPicPr>
        <p:blipFill>
          <a:blip r:embed="rId3" cstate="print"/>
          <a:srcRect/>
          <a:stretch/>
        </p:blipFill>
        <p:spPr>
          <a:xfrm>
            <a:off x="0" y="0"/>
            <a:ext cx="9144000" cy="5143500"/>
          </a:xfrm>
          <a:prstGeom prst="rect">
            <a:avLst/>
          </a:prstGeom>
        </p:spPr>
      </p:pic>
      <p:sp>
        <p:nvSpPr>
          <p:cNvPr id="4" name="TextBox 3">
            <a:extLst>
              <a:ext uri="{FF2B5EF4-FFF2-40B4-BE49-F238E27FC236}">
                <a16:creationId xmlns:a16="http://schemas.microsoft.com/office/drawing/2014/main" id="{40ACC5A9-3CC0-4BAD-9F50-F36636F3779A}"/>
              </a:ext>
            </a:extLst>
          </p:cNvPr>
          <p:cNvSpPr txBox="1"/>
          <p:nvPr/>
        </p:nvSpPr>
        <p:spPr>
          <a:xfrm>
            <a:off x="5105400" y="4804261"/>
            <a:ext cx="1752600" cy="261610"/>
          </a:xfrm>
          <a:prstGeom prst="rect">
            <a:avLst/>
          </a:prstGeom>
          <a:noFill/>
        </p:spPr>
        <p:txBody>
          <a:bodyPr wrap="square" rtlCol="0">
            <a:spAutoFit/>
          </a:bodyPr>
          <a:lstStyle/>
          <a:p>
            <a:r>
              <a:rPr lang="en-US" sz="1100" dirty="0">
                <a:solidFill>
                  <a:srgbClr val="7A7A7A"/>
                </a:solidFill>
                <a:latin typeface="Source Sans Pro" panose="020B0503030403020204" pitchFamily="34" charset="0"/>
                <a:ea typeface="Source Sans Pro" panose="020B0503030403020204" pitchFamily="34" charset="0"/>
              </a:rPr>
              <a:t>14 Aug 18</a:t>
            </a:r>
            <a:endParaRPr lang="en-US" sz="1200" dirty="0">
              <a:solidFill>
                <a:srgbClr val="7A7A7A"/>
              </a:solidFill>
              <a:latin typeface="Source Sans Pro" panose="020B0503030403020204" pitchFamily="34" charset="0"/>
              <a:ea typeface="Source Sans Pro" panose="020B0503030403020204" pitchFamily="34" charset="0"/>
            </a:endParaRPr>
          </a:p>
        </p:txBody>
      </p:sp>
      <p:pic>
        <p:nvPicPr>
          <p:cNvPr id="3" name="Picture 2">
            <a:extLst>
              <a:ext uri="{FF2B5EF4-FFF2-40B4-BE49-F238E27FC236}">
                <a16:creationId xmlns:a16="http://schemas.microsoft.com/office/drawing/2014/main" id="{1C8C6374-DA20-443A-AD8D-C795758FEEAA}"/>
              </a:ext>
            </a:extLst>
          </p:cNvPr>
          <p:cNvPicPr>
            <a:picLocks noChangeAspect="1"/>
          </p:cNvPicPr>
          <p:nvPr/>
        </p:nvPicPr>
        <p:blipFill rotWithShape="1">
          <a:blip r:embed="rId4"/>
          <a:srcRect l="2500" t="11481" r="64167" b="30741"/>
          <a:stretch/>
        </p:blipFill>
        <p:spPr>
          <a:xfrm>
            <a:off x="6705600" y="3922871"/>
            <a:ext cx="1172308" cy="1143000"/>
          </a:xfrm>
          <a:prstGeom prst="rect">
            <a:avLst/>
          </a:prstGeom>
        </p:spPr>
      </p:pic>
      <p:pic>
        <p:nvPicPr>
          <p:cNvPr id="7" name="Picture 6">
            <a:extLst>
              <a:ext uri="{FF2B5EF4-FFF2-40B4-BE49-F238E27FC236}">
                <a16:creationId xmlns:a16="http://schemas.microsoft.com/office/drawing/2014/main" id="{2ADC4683-1657-4E33-BB28-9F7EF2742E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8333"/>
          <a:stretch/>
        </p:blipFill>
        <p:spPr>
          <a:xfrm>
            <a:off x="4953000" y="4318994"/>
            <a:ext cx="1222307" cy="38117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a:xfrm>
            <a:off x="6457950" y="4767263"/>
            <a:ext cx="2057400" cy="274637"/>
          </a:xfrm>
        </p:spPr>
        <p:txBody>
          <a:bodyPr/>
          <a:lstStyle/>
          <a:p>
            <a:fld id="{CA24585A-B609-4E04-9A65-7B42B9C604E6}" type="slidenum">
              <a:rPr lang="en-US" smtClean="0"/>
              <a:t>10</a:t>
            </a:fld>
            <a:endParaRPr lang="en-US"/>
          </a:p>
        </p:txBody>
      </p:sp>
      <p:pic>
        <p:nvPicPr>
          <p:cNvPr id="5" name="Object 1" descr="/tmp/-LJELZZpVPJBxAc2uQaN-HiRes.jpg">
            <a:extLst>
              <a:ext uri="{FF2B5EF4-FFF2-40B4-BE49-F238E27FC236}">
                <a16:creationId xmlns:a16="http://schemas.microsoft.com/office/drawing/2014/main" id="{858B095F-471E-40FE-A0C3-C4EDB568F4C8}"/>
              </a:ext>
            </a:extLst>
          </p:cNvPr>
          <p:cNvPicPr>
            <a:picLocks noChangeAspect="1"/>
          </p:cNvPicPr>
          <p:nvPr/>
        </p:nvPicPr>
        <p:blipFill rotWithShape="1">
          <a:blip r:embed="rId3" cstate="print"/>
          <a:srcRect b="78148"/>
          <a:stretch/>
        </p:blipFill>
        <p:spPr>
          <a:xfrm>
            <a:off x="0" y="0"/>
            <a:ext cx="9144000" cy="1123950"/>
          </a:xfrm>
          <a:prstGeom prst="rect">
            <a:avLst/>
          </a:prstGeom>
        </p:spPr>
      </p:pic>
      <p:grpSp>
        <p:nvGrpSpPr>
          <p:cNvPr id="6" name="Group 5">
            <a:extLst>
              <a:ext uri="{FF2B5EF4-FFF2-40B4-BE49-F238E27FC236}">
                <a16:creationId xmlns:a16="http://schemas.microsoft.com/office/drawing/2014/main" id="{B72099CC-6766-4E11-A41E-1A0DBD939B70}"/>
              </a:ext>
            </a:extLst>
          </p:cNvPr>
          <p:cNvGrpSpPr/>
          <p:nvPr/>
        </p:nvGrpSpPr>
        <p:grpSpPr>
          <a:xfrm>
            <a:off x="3357562" y="1667637"/>
            <a:ext cx="2276475" cy="228600"/>
            <a:chOff x="1371600" y="2114550"/>
            <a:chExt cx="2276475" cy="228600"/>
          </a:xfrm>
          <a:solidFill>
            <a:srgbClr val="F0C116"/>
          </a:solidFill>
        </p:grpSpPr>
        <p:sp>
          <p:nvSpPr>
            <p:cNvPr id="7" name="Rectangle 6">
              <a:extLst>
                <a:ext uri="{FF2B5EF4-FFF2-40B4-BE49-F238E27FC236}">
                  <a16:creationId xmlns:a16="http://schemas.microsoft.com/office/drawing/2014/main" id="{5AB655C0-44C3-4F9E-A3CD-55A4FE3D6335}"/>
                </a:ext>
              </a:extLst>
            </p:cNvPr>
            <p:cNvSpPr/>
            <p:nvPr/>
          </p:nvSpPr>
          <p:spPr>
            <a:xfrm>
              <a:off x="13716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8" name="Rectangle 7">
              <a:extLst>
                <a:ext uri="{FF2B5EF4-FFF2-40B4-BE49-F238E27FC236}">
                  <a16:creationId xmlns:a16="http://schemas.microsoft.com/office/drawing/2014/main" id="{722B4F10-D4A4-4C3A-9BCB-5C1C7B53B81E}"/>
                </a:ext>
              </a:extLst>
            </p:cNvPr>
            <p:cNvSpPr/>
            <p:nvPr/>
          </p:nvSpPr>
          <p:spPr>
            <a:xfrm>
              <a:off x="16002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9" name="Rectangle 8">
              <a:extLst>
                <a:ext uri="{FF2B5EF4-FFF2-40B4-BE49-F238E27FC236}">
                  <a16:creationId xmlns:a16="http://schemas.microsoft.com/office/drawing/2014/main" id="{ADC9399D-3E44-432D-ACB3-21E4C0E163F9}"/>
                </a:ext>
              </a:extLst>
            </p:cNvPr>
            <p:cNvSpPr/>
            <p:nvPr/>
          </p:nvSpPr>
          <p:spPr>
            <a:xfrm>
              <a:off x="18288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0" name="Rectangle 9">
              <a:extLst>
                <a:ext uri="{FF2B5EF4-FFF2-40B4-BE49-F238E27FC236}">
                  <a16:creationId xmlns:a16="http://schemas.microsoft.com/office/drawing/2014/main" id="{7D3AAD2A-5B11-4A1C-A33B-CFF0580E0F62}"/>
                </a:ext>
              </a:extLst>
            </p:cNvPr>
            <p:cNvSpPr/>
            <p:nvPr/>
          </p:nvSpPr>
          <p:spPr>
            <a:xfrm>
              <a:off x="20574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1" name="Rectangle 10">
              <a:extLst>
                <a:ext uri="{FF2B5EF4-FFF2-40B4-BE49-F238E27FC236}">
                  <a16:creationId xmlns:a16="http://schemas.microsoft.com/office/drawing/2014/main" id="{21E4F3EB-2F3B-41FD-B6D9-365BB8A70C8F}"/>
                </a:ext>
              </a:extLst>
            </p:cNvPr>
            <p:cNvSpPr/>
            <p:nvPr/>
          </p:nvSpPr>
          <p:spPr>
            <a:xfrm>
              <a:off x="22860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2" name="Rectangle 11">
              <a:extLst>
                <a:ext uri="{FF2B5EF4-FFF2-40B4-BE49-F238E27FC236}">
                  <a16:creationId xmlns:a16="http://schemas.microsoft.com/office/drawing/2014/main" id="{86E6B593-0DBD-4E8A-A2E5-00B7F01B476F}"/>
                </a:ext>
              </a:extLst>
            </p:cNvPr>
            <p:cNvSpPr/>
            <p:nvPr/>
          </p:nvSpPr>
          <p:spPr>
            <a:xfrm>
              <a:off x="25050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3" name="Rectangle 12">
              <a:extLst>
                <a:ext uri="{FF2B5EF4-FFF2-40B4-BE49-F238E27FC236}">
                  <a16:creationId xmlns:a16="http://schemas.microsoft.com/office/drawing/2014/main" id="{C3C42712-A55A-469F-A812-088F411E0624}"/>
                </a:ext>
              </a:extLst>
            </p:cNvPr>
            <p:cNvSpPr/>
            <p:nvPr/>
          </p:nvSpPr>
          <p:spPr>
            <a:xfrm>
              <a:off x="27336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4" name="Rectangle 13">
              <a:extLst>
                <a:ext uri="{FF2B5EF4-FFF2-40B4-BE49-F238E27FC236}">
                  <a16:creationId xmlns:a16="http://schemas.microsoft.com/office/drawing/2014/main" id="{2B390866-B9A4-445E-A19C-1D49680C2AEF}"/>
                </a:ext>
              </a:extLst>
            </p:cNvPr>
            <p:cNvSpPr/>
            <p:nvPr/>
          </p:nvSpPr>
          <p:spPr>
            <a:xfrm>
              <a:off x="29622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5" name="Rectangle 14">
              <a:extLst>
                <a:ext uri="{FF2B5EF4-FFF2-40B4-BE49-F238E27FC236}">
                  <a16:creationId xmlns:a16="http://schemas.microsoft.com/office/drawing/2014/main" id="{2365AC9D-AFAA-4FC9-9BB1-08712BD1AFCA}"/>
                </a:ext>
              </a:extLst>
            </p:cNvPr>
            <p:cNvSpPr/>
            <p:nvPr/>
          </p:nvSpPr>
          <p:spPr>
            <a:xfrm>
              <a:off x="31908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F4CABBC9-8E52-400C-9DC5-0B0AEB14739F}"/>
                </a:ext>
              </a:extLst>
            </p:cNvPr>
            <p:cNvSpPr/>
            <p:nvPr/>
          </p:nvSpPr>
          <p:spPr>
            <a:xfrm>
              <a:off x="34194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17" name="Group 16">
            <a:extLst>
              <a:ext uri="{FF2B5EF4-FFF2-40B4-BE49-F238E27FC236}">
                <a16:creationId xmlns:a16="http://schemas.microsoft.com/office/drawing/2014/main" id="{6D37FC23-4C39-4564-BAD3-14C4F7261262}"/>
              </a:ext>
            </a:extLst>
          </p:cNvPr>
          <p:cNvGrpSpPr/>
          <p:nvPr/>
        </p:nvGrpSpPr>
        <p:grpSpPr>
          <a:xfrm>
            <a:off x="3367088" y="2066163"/>
            <a:ext cx="2276475" cy="228600"/>
            <a:chOff x="1371600" y="2513076"/>
            <a:chExt cx="2276475" cy="228600"/>
          </a:xfrm>
          <a:solidFill>
            <a:schemeClr val="accent6"/>
          </a:solidFill>
        </p:grpSpPr>
        <p:sp>
          <p:nvSpPr>
            <p:cNvPr id="18" name="Rectangle 17">
              <a:extLst>
                <a:ext uri="{FF2B5EF4-FFF2-40B4-BE49-F238E27FC236}">
                  <a16:creationId xmlns:a16="http://schemas.microsoft.com/office/drawing/2014/main" id="{1F3F853B-F614-4605-B0A7-4C4017B90BFC}"/>
                </a:ext>
              </a:extLst>
            </p:cNvPr>
            <p:cNvSpPr/>
            <p:nvPr/>
          </p:nvSpPr>
          <p:spPr>
            <a:xfrm>
              <a:off x="13716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9" name="Rectangle 18">
              <a:extLst>
                <a:ext uri="{FF2B5EF4-FFF2-40B4-BE49-F238E27FC236}">
                  <a16:creationId xmlns:a16="http://schemas.microsoft.com/office/drawing/2014/main" id="{5617972A-745E-47CF-AE30-EF9331113650}"/>
                </a:ext>
              </a:extLst>
            </p:cNvPr>
            <p:cNvSpPr/>
            <p:nvPr/>
          </p:nvSpPr>
          <p:spPr>
            <a:xfrm>
              <a:off x="16002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0" name="Rectangle 19">
              <a:extLst>
                <a:ext uri="{FF2B5EF4-FFF2-40B4-BE49-F238E27FC236}">
                  <a16:creationId xmlns:a16="http://schemas.microsoft.com/office/drawing/2014/main" id="{932818F8-3089-4FAD-89D6-2662B5FC16F0}"/>
                </a:ext>
              </a:extLst>
            </p:cNvPr>
            <p:cNvSpPr/>
            <p:nvPr/>
          </p:nvSpPr>
          <p:spPr>
            <a:xfrm>
              <a:off x="18288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1" name="Rectangle 20">
              <a:extLst>
                <a:ext uri="{FF2B5EF4-FFF2-40B4-BE49-F238E27FC236}">
                  <a16:creationId xmlns:a16="http://schemas.microsoft.com/office/drawing/2014/main" id="{3F19881C-3118-4040-809F-575A24736D30}"/>
                </a:ext>
              </a:extLst>
            </p:cNvPr>
            <p:cNvSpPr/>
            <p:nvPr/>
          </p:nvSpPr>
          <p:spPr>
            <a:xfrm>
              <a:off x="22860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2" name="Rectangle 21">
              <a:extLst>
                <a:ext uri="{FF2B5EF4-FFF2-40B4-BE49-F238E27FC236}">
                  <a16:creationId xmlns:a16="http://schemas.microsoft.com/office/drawing/2014/main" id="{38CD13D5-ED7B-4133-B230-60F1C032BDC3}"/>
                </a:ext>
              </a:extLst>
            </p:cNvPr>
            <p:cNvSpPr/>
            <p:nvPr/>
          </p:nvSpPr>
          <p:spPr>
            <a:xfrm>
              <a:off x="25050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3" name="Rectangle 22">
              <a:extLst>
                <a:ext uri="{FF2B5EF4-FFF2-40B4-BE49-F238E27FC236}">
                  <a16:creationId xmlns:a16="http://schemas.microsoft.com/office/drawing/2014/main" id="{BB193425-4EA3-4FBF-A6D7-153B5AF4E78A}"/>
                </a:ext>
              </a:extLst>
            </p:cNvPr>
            <p:cNvSpPr/>
            <p:nvPr/>
          </p:nvSpPr>
          <p:spPr>
            <a:xfrm>
              <a:off x="27336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4" name="Rectangle 23">
              <a:extLst>
                <a:ext uri="{FF2B5EF4-FFF2-40B4-BE49-F238E27FC236}">
                  <a16:creationId xmlns:a16="http://schemas.microsoft.com/office/drawing/2014/main" id="{E4ACFF75-087C-4322-A4B5-AA3D78BD7923}"/>
                </a:ext>
              </a:extLst>
            </p:cNvPr>
            <p:cNvSpPr/>
            <p:nvPr/>
          </p:nvSpPr>
          <p:spPr>
            <a:xfrm>
              <a:off x="29622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5" name="Rectangle 24">
              <a:extLst>
                <a:ext uri="{FF2B5EF4-FFF2-40B4-BE49-F238E27FC236}">
                  <a16:creationId xmlns:a16="http://schemas.microsoft.com/office/drawing/2014/main" id="{FE8C4450-1F2D-45D6-A3A9-A8CCEF0DF724}"/>
                </a:ext>
              </a:extLst>
            </p:cNvPr>
            <p:cNvSpPr/>
            <p:nvPr/>
          </p:nvSpPr>
          <p:spPr>
            <a:xfrm>
              <a:off x="31908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26" name="Rectangle 25">
              <a:extLst>
                <a:ext uri="{FF2B5EF4-FFF2-40B4-BE49-F238E27FC236}">
                  <a16:creationId xmlns:a16="http://schemas.microsoft.com/office/drawing/2014/main" id="{53B885FB-44A6-445D-95FC-F85D13194ACA}"/>
                </a:ext>
              </a:extLst>
            </p:cNvPr>
            <p:cNvSpPr/>
            <p:nvPr/>
          </p:nvSpPr>
          <p:spPr>
            <a:xfrm>
              <a:off x="34194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7" name="Rectangle 26">
              <a:extLst>
                <a:ext uri="{FF2B5EF4-FFF2-40B4-BE49-F238E27FC236}">
                  <a16:creationId xmlns:a16="http://schemas.microsoft.com/office/drawing/2014/main" id="{405386B6-F745-4CAB-AFDD-526ED64FCF26}"/>
                </a:ext>
              </a:extLst>
            </p:cNvPr>
            <p:cNvSpPr/>
            <p:nvPr/>
          </p:nvSpPr>
          <p:spPr>
            <a:xfrm>
              <a:off x="20574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28" name="Group 27">
            <a:extLst>
              <a:ext uri="{FF2B5EF4-FFF2-40B4-BE49-F238E27FC236}">
                <a16:creationId xmlns:a16="http://schemas.microsoft.com/office/drawing/2014/main" id="{E58FB07F-2145-419F-8293-3B0B62DDEBD3}"/>
              </a:ext>
            </a:extLst>
          </p:cNvPr>
          <p:cNvGrpSpPr/>
          <p:nvPr/>
        </p:nvGrpSpPr>
        <p:grpSpPr>
          <a:xfrm>
            <a:off x="3371850" y="1286637"/>
            <a:ext cx="2276475" cy="228600"/>
            <a:chOff x="1371600" y="1733550"/>
            <a:chExt cx="2276475" cy="228600"/>
          </a:xfrm>
          <a:solidFill>
            <a:srgbClr val="E6723E"/>
          </a:solidFill>
        </p:grpSpPr>
        <p:sp>
          <p:nvSpPr>
            <p:cNvPr id="29" name="Rectangle 28">
              <a:extLst>
                <a:ext uri="{FF2B5EF4-FFF2-40B4-BE49-F238E27FC236}">
                  <a16:creationId xmlns:a16="http://schemas.microsoft.com/office/drawing/2014/main" id="{3E2E9A7B-A42A-4EAA-B695-3FEE795E3590}"/>
                </a:ext>
              </a:extLst>
            </p:cNvPr>
            <p:cNvSpPr/>
            <p:nvPr/>
          </p:nvSpPr>
          <p:spPr>
            <a:xfrm>
              <a:off x="13716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30" name="Rectangle 29">
              <a:extLst>
                <a:ext uri="{FF2B5EF4-FFF2-40B4-BE49-F238E27FC236}">
                  <a16:creationId xmlns:a16="http://schemas.microsoft.com/office/drawing/2014/main" id="{BD74C489-5EDD-46B3-BFFF-1FE3DB97F9FA}"/>
                </a:ext>
              </a:extLst>
            </p:cNvPr>
            <p:cNvSpPr/>
            <p:nvPr/>
          </p:nvSpPr>
          <p:spPr>
            <a:xfrm>
              <a:off x="16002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31" name="Rectangle 30">
              <a:extLst>
                <a:ext uri="{FF2B5EF4-FFF2-40B4-BE49-F238E27FC236}">
                  <a16:creationId xmlns:a16="http://schemas.microsoft.com/office/drawing/2014/main" id="{4CAECAB2-7867-4E0B-B67D-DB0A9B797C5F}"/>
                </a:ext>
              </a:extLst>
            </p:cNvPr>
            <p:cNvSpPr/>
            <p:nvPr/>
          </p:nvSpPr>
          <p:spPr>
            <a:xfrm>
              <a:off x="18288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2" name="Rectangle 31">
              <a:extLst>
                <a:ext uri="{FF2B5EF4-FFF2-40B4-BE49-F238E27FC236}">
                  <a16:creationId xmlns:a16="http://schemas.microsoft.com/office/drawing/2014/main" id="{27337D24-7C74-4D6C-A5AA-7105DBDE1AB6}"/>
                </a:ext>
              </a:extLst>
            </p:cNvPr>
            <p:cNvSpPr/>
            <p:nvPr/>
          </p:nvSpPr>
          <p:spPr>
            <a:xfrm>
              <a:off x="20574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3" name="Rectangle 32">
              <a:extLst>
                <a:ext uri="{FF2B5EF4-FFF2-40B4-BE49-F238E27FC236}">
                  <a16:creationId xmlns:a16="http://schemas.microsoft.com/office/drawing/2014/main" id="{EC8B642D-0EFC-4B65-AC8C-C15917BBB86E}"/>
                </a:ext>
              </a:extLst>
            </p:cNvPr>
            <p:cNvSpPr/>
            <p:nvPr/>
          </p:nvSpPr>
          <p:spPr>
            <a:xfrm>
              <a:off x="22860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34" name="Rectangle 33">
              <a:extLst>
                <a:ext uri="{FF2B5EF4-FFF2-40B4-BE49-F238E27FC236}">
                  <a16:creationId xmlns:a16="http://schemas.microsoft.com/office/drawing/2014/main" id="{188F4EC5-89F1-4A73-8887-E2591C62C497}"/>
                </a:ext>
              </a:extLst>
            </p:cNvPr>
            <p:cNvSpPr/>
            <p:nvPr/>
          </p:nvSpPr>
          <p:spPr>
            <a:xfrm>
              <a:off x="25050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35" name="Rectangle 34">
              <a:extLst>
                <a:ext uri="{FF2B5EF4-FFF2-40B4-BE49-F238E27FC236}">
                  <a16:creationId xmlns:a16="http://schemas.microsoft.com/office/drawing/2014/main" id="{D7119EB4-42AF-4CB3-8A48-A9F51DDCEB1E}"/>
                </a:ext>
              </a:extLst>
            </p:cNvPr>
            <p:cNvSpPr/>
            <p:nvPr/>
          </p:nvSpPr>
          <p:spPr>
            <a:xfrm>
              <a:off x="29622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36" name="Rectangle 35">
              <a:extLst>
                <a:ext uri="{FF2B5EF4-FFF2-40B4-BE49-F238E27FC236}">
                  <a16:creationId xmlns:a16="http://schemas.microsoft.com/office/drawing/2014/main" id="{421486C8-8335-4391-9B17-CAF2C4E4F4DF}"/>
                </a:ext>
              </a:extLst>
            </p:cNvPr>
            <p:cNvSpPr/>
            <p:nvPr/>
          </p:nvSpPr>
          <p:spPr>
            <a:xfrm>
              <a:off x="31908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7" name="Rectangle 36">
              <a:extLst>
                <a:ext uri="{FF2B5EF4-FFF2-40B4-BE49-F238E27FC236}">
                  <a16:creationId xmlns:a16="http://schemas.microsoft.com/office/drawing/2014/main" id="{EEE19C0C-6D16-4281-B78C-564D09391F31}"/>
                </a:ext>
              </a:extLst>
            </p:cNvPr>
            <p:cNvSpPr/>
            <p:nvPr/>
          </p:nvSpPr>
          <p:spPr>
            <a:xfrm>
              <a:off x="34194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38" name="Rectangle 37">
              <a:extLst>
                <a:ext uri="{FF2B5EF4-FFF2-40B4-BE49-F238E27FC236}">
                  <a16:creationId xmlns:a16="http://schemas.microsoft.com/office/drawing/2014/main" id="{952C6BE8-7B42-4E44-A63E-5F481A0F41BF}"/>
                </a:ext>
              </a:extLst>
            </p:cNvPr>
            <p:cNvSpPr/>
            <p:nvPr/>
          </p:nvSpPr>
          <p:spPr>
            <a:xfrm>
              <a:off x="27336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grpSp>
      <p:grpSp>
        <p:nvGrpSpPr>
          <p:cNvPr id="39" name="Group 38">
            <a:extLst>
              <a:ext uri="{FF2B5EF4-FFF2-40B4-BE49-F238E27FC236}">
                <a16:creationId xmlns:a16="http://schemas.microsoft.com/office/drawing/2014/main" id="{8B9A1245-8D95-4721-B43A-A570DC834C15}"/>
              </a:ext>
            </a:extLst>
          </p:cNvPr>
          <p:cNvGrpSpPr/>
          <p:nvPr/>
        </p:nvGrpSpPr>
        <p:grpSpPr>
          <a:xfrm>
            <a:off x="3371850" y="2813876"/>
            <a:ext cx="2276475" cy="228600"/>
            <a:chOff x="1371600" y="2114550"/>
            <a:chExt cx="2276475" cy="228600"/>
          </a:xfrm>
          <a:solidFill>
            <a:srgbClr val="BE900E"/>
          </a:solidFill>
        </p:grpSpPr>
        <p:sp>
          <p:nvSpPr>
            <p:cNvPr id="40" name="Rectangle 39">
              <a:extLst>
                <a:ext uri="{FF2B5EF4-FFF2-40B4-BE49-F238E27FC236}">
                  <a16:creationId xmlns:a16="http://schemas.microsoft.com/office/drawing/2014/main" id="{5A3E90D3-4A63-4339-A80D-307522608C92}"/>
                </a:ext>
              </a:extLst>
            </p:cNvPr>
            <p:cNvSpPr/>
            <p:nvPr/>
          </p:nvSpPr>
          <p:spPr>
            <a:xfrm>
              <a:off x="13716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1" name="Rectangle 40">
              <a:extLst>
                <a:ext uri="{FF2B5EF4-FFF2-40B4-BE49-F238E27FC236}">
                  <a16:creationId xmlns:a16="http://schemas.microsoft.com/office/drawing/2014/main" id="{258888D6-81CC-4F4A-BF8B-CFE213768287}"/>
                </a:ext>
              </a:extLst>
            </p:cNvPr>
            <p:cNvSpPr/>
            <p:nvPr/>
          </p:nvSpPr>
          <p:spPr>
            <a:xfrm>
              <a:off x="16002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2" name="Rectangle 41">
              <a:extLst>
                <a:ext uri="{FF2B5EF4-FFF2-40B4-BE49-F238E27FC236}">
                  <a16:creationId xmlns:a16="http://schemas.microsoft.com/office/drawing/2014/main" id="{1E0342FC-25E4-48BE-8684-2AB781738F02}"/>
                </a:ext>
              </a:extLst>
            </p:cNvPr>
            <p:cNvSpPr/>
            <p:nvPr/>
          </p:nvSpPr>
          <p:spPr>
            <a:xfrm>
              <a:off x="18288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3" name="Rectangle 42">
              <a:extLst>
                <a:ext uri="{FF2B5EF4-FFF2-40B4-BE49-F238E27FC236}">
                  <a16:creationId xmlns:a16="http://schemas.microsoft.com/office/drawing/2014/main" id="{3183CE00-6FE5-4535-BE21-2822B39386AF}"/>
                </a:ext>
              </a:extLst>
            </p:cNvPr>
            <p:cNvSpPr/>
            <p:nvPr/>
          </p:nvSpPr>
          <p:spPr>
            <a:xfrm>
              <a:off x="20574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44" name="Rectangle 43">
              <a:extLst>
                <a:ext uri="{FF2B5EF4-FFF2-40B4-BE49-F238E27FC236}">
                  <a16:creationId xmlns:a16="http://schemas.microsoft.com/office/drawing/2014/main" id="{DC85AA19-9371-447B-A221-82CD69070A60}"/>
                </a:ext>
              </a:extLst>
            </p:cNvPr>
            <p:cNvSpPr/>
            <p:nvPr/>
          </p:nvSpPr>
          <p:spPr>
            <a:xfrm>
              <a:off x="22860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5" name="Rectangle 44">
              <a:extLst>
                <a:ext uri="{FF2B5EF4-FFF2-40B4-BE49-F238E27FC236}">
                  <a16:creationId xmlns:a16="http://schemas.microsoft.com/office/drawing/2014/main" id="{E2B6ADFC-EC95-4722-8D01-6E20C4105117}"/>
                </a:ext>
              </a:extLst>
            </p:cNvPr>
            <p:cNvSpPr/>
            <p:nvPr/>
          </p:nvSpPr>
          <p:spPr>
            <a:xfrm>
              <a:off x="25050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6" name="Rectangle 45">
              <a:extLst>
                <a:ext uri="{FF2B5EF4-FFF2-40B4-BE49-F238E27FC236}">
                  <a16:creationId xmlns:a16="http://schemas.microsoft.com/office/drawing/2014/main" id="{A8C83A36-ABB7-4BC5-BD86-893E418E97B3}"/>
                </a:ext>
              </a:extLst>
            </p:cNvPr>
            <p:cNvSpPr/>
            <p:nvPr/>
          </p:nvSpPr>
          <p:spPr>
            <a:xfrm>
              <a:off x="27336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7" name="Rectangle 46">
              <a:extLst>
                <a:ext uri="{FF2B5EF4-FFF2-40B4-BE49-F238E27FC236}">
                  <a16:creationId xmlns:a16="http://schemas.microsoft.com/office/drawing/2014/main" id="{24CC5D95-A533-4103-8795-21E76E425287}"/>
                </a:ext>
              </a:extLst>
            </p:cNvPr>
            <p:cNvSpPr/>
            <p:nvPr/>
          </p:nvSpPr>
          <p:spPr>
            <a:xfrm>
              <a:off x="29622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8" name="Rectangle 47">
              <a:extLst>
                <a:ext uri="{FF2B5EF4-FFF2-40B4-BE49-F238E27FC236}">
                  <a16:creationId xmlns:a16="http://schemas.microsoft.com/office/drawing/2014/main" id="{8D83442E-9CA5-4E91-B2F3-FC6B85041005}"/>
                </a:ext>
              </a:extLst>
            </p:cNvPr>
            <p:cNvSpPr/>
            <p:nvPr/>
          </p:nvSpPr>
          <p:spPr>
            <a:xfrm>
              <a:off x="31908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49" name="Rectangle 48">
              <a:extLst>
                <a:ext uri="{FF2B5EF4-FFF2-40B4-BE49-F238E27FC236}">
                  <a16:creationId xmlns:a16="http://schemas.microsoft.com/office/drawing/2014/main" id="{0857BE08-8DB0-4A93-835A-CF360CB27BB4}"/>
                </a:ext>
              </a:extLst>
            </p:cNvPr>
            <p:cNvSpPr/>
            <p:nvPr/>
          </p:nvSpPr>
          <p:spPr>
            <a:xfrm>
              <a:off x="34194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50" name="Group 49">
            <a:extLst>
              <a:ext uri="{FF2B5EF4-FFF2-40B4-BE49-F238E27FC236}">
                <a16:creationId xmlns:a16="http://schemas.microsoft.com/office/drawing/2014/main" id="{CB0A1965-87D2-4E9F-95F5-745B0B37BD3D}"/>
              </a:ext>
            </a:extLst>
          </p:cNvPr>
          <p:cNvGrpSpPr/>
          <p:nvPr/>
        </p:nvGrpSpPr>
        <p:grpSpPr>
          <a:xfrm>
            <a:off x="3371850" y="3212402"/>
            <a:ext cx="2276475" cy="228600"/>
            <a:chOff x="1371600" y="2513076"/>
            <a:chExt cx="2276475" cy="228600"/>
          </a:xfrm>
          <a:solidFill>
            <a:schemeClr val="accent4"/>
          </a:solidFill>
        </p:grpSpPr>
        <p:sp>
          <p:nvSpPr>
            <p:cNvPr id="51" name="Rectangle 50">
              <a:extLst>
                <a:ext uri="{FF2B5EF4-FFF2-40B4-BE49-F238E27FC236}">
                  <a16:creationId xmlns:a16="http://schemas.microsoft.com/office/drawing/2014/main" id="{B934BB60-A836-4019-BD1C-B0C152E5DDC8}"/>
                </a:ext>
              </a:extLst>
            </p:cNvPr>
            <p:cNvSpPr/>
            <p:nvPr/>
          </p:nvSpPr>
          <p:spPr>
            <a:xfrm>
              <a:off x="13716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52" name="Rectangle 51">
              <a:extLst>
                <a:ext uri="{FF2B5EF4-FFF2-40B4-BE49-F238E27FC236}">
                  <a16:creationId xmlns:a16="http://schemas.microsoft.com/office/drawing/2014/main" id="{B58FA937-E638-44A2-9E04-E594A68ED216}"/>
                </a:ext>
              </a:extLst>
            </p:cNvPr>
            <p:cNvSpPr/>
            <p:nvPr/>
          </p:nvSpPr>
          <p:spPr>
            <a:xfrm>
              <a:off x="16002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53" name="Rectangle 52">
              <a:extLst>
                <a:ext uri="{FF2B5EF4-FFF2-40B4-BE49-F238E27FC236}">
                  <a16:creationId xmlns:a16="http://schemas.microsoft.com/office/drawing/2014/main" id="{4A9490D5-34E4-4952-B20F-05DB450B4277}"/>
                </a:ext>
              </a:extLst>
            </p:cNvPr>
            <p:cNvSpPr/>
            <p:nvPr/>
          </p:nvSpPr>
          <p:spPr>
            <a:xfrm>
              <a:off x="18288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54" name="Rectangle 53">
              <a:extLst>
                <a:ext uri="{FF2B5EF4-FFF2-40B4-BE49-F238E27FC236}">
                  <a16:creationId xmlns:a16="http://schemas.microsoft.com/office/drawing/2014/main" id="{8A0E450C-3CA3-4DAA-B729-931827DA9175}"/>
                </a:ext>
              </a:extLst>
            </p:cNvPr>
            <p:cNvSpPr/>
            <p:nvPr/>
          </p:nvSpPr>
          <p:spPr>
            <a:xfrm>
              <a:off x="22860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55" name="Rectangle 54">
              <a:extLst>
                <a:ext uri="{FF2B5EF4-FFF2-40B4-BE49-F238E27FC236}">
                  <a16:creationId xmlns:a16="http://schemas.microsoft.com/office/drawing/2014/main" id="{A82FCF43-F3FD-42D6-8424-5860F01193D6}"/>
                </a:ext>
              </a:extLst>
            </p:cNvPr>
            <p:cNvSpPr/>
            <p:nvPr/>
          </p:nvSpPr>
          <p:spPr>
            <a:xfrm>
              <a:off x="25050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56" name="Rectangle 55">
              <a:extLst>
                <a:ext uri="{FF2B5EF4-FFF2-40B4-BE49-F238E27FC236}">
                  <a16:creationId xmlns:a16="http://schemas.microsoft.com/office/drawing/2014/main" id="{F6DD5516-732B-43F0-B36B-A6E6CDED1831}"/>
                </a:ext>
              </a:extLst>
            </p:cNvPr>
            <p:cNvSpPr/>
            <p:nvPr/>
          </p:nvSpPr>
          <p:spPr>
            <a:xfrm>
              <a:off x="27336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57" name="Rectangle 56">
              <a:extLst>
                <a:ext uri="{FF2B5EF4-FFF2-40B4-BE49-F238E27FC236}">
                  <a16:creationId xmlns:a16="http://schemas.microsoft.com/office/drawing/2014/main" id="{001E6408-47C1-4AF9-B7CA-E9072F97FF16}"/>
                </a:ext>
              </a:extLst>
            </p:cNvPr>
            <p:cNvSpPr/>
            <p:nvPr/>
          </p:nvSpPr>
          <p:spPr>
            <a:xfrm>
              <a:off x="29622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58" name="Rectangle 57">
              <a:extLst>
                <a:ext uri="{FF2B5EF4-FFF2-40B4-BE49-F238E27FC236}">
                  <a16:creationId xmlns:a16="http://schemas.microsoft.com/office/drawing/2014/main" id="{3869326C-8330-4DBC-BAEC-260032FF807C}"/>
                </a:ext>
              </a:extLst>
            </p:cNvPr>
            <p:cNvSpPr/>
            <p:nvPr/>
          </p:nvSpPr>
          <p:spPr>
            <a:xfrm>
              <a:off x="31908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59" name="Rectangle 58">
              <a:extLst>
                <a:ext uri="{FF2B5EF4-FFF2-40B4-BE49-F238E27FC236}">
                  <a16:creationId xmlns:a16="http://schemas.microsoft.com/office/drawing/2014/main" id="{E16D4370-666F-4BBE-9493-211B2005E947}"/>
                </a:ext>
              </a:extLst>
            </p:cNvPr>
            <p:cNvSpPr/>
            <p:nvPr/>
          </p:nvSpPr>
          <p:spPr>
            <a:xfrm>
              <a:off x="34194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0" name="Rectangle 59">
              <a:extLst>
                <a:ext uri="{FF2B5EF4-FFF2-40B4-BE49-F238E27FC236}">
                  <a16:creationId xmlns:a16="http://schemas.microsoft.com/office/drawing/2014/main" id="{D0EBC840-1FDD-46FB-9C5C-E03C9D3F6BFD}"/>
                </a:ext>
              </a:extLst>
            </p:cNvPr>
            <p:cNvSpPr/>
            <p:nvPr/>
          </p:nvSpPr>
          <p:spPr>
            <a:xfrm>
              <a:off x="20574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61" name="Group 60">
            <a:extLst>
              <a:ext uri="{FF2B5EF4-FFF2-40B4-BE49-F238E27FC236}">
                <a16:creationId xmlns:a16="http://schemas.microsoft.com/office/drawing/2014/main" id="{39335C67-B943-41B5-88E2-16A0854D1F98}"/>
              </a:ext>
            </a:extLst>
          </p:cNvPr>
          <p:cNvGrpSpPr/>
          <p:nvPr/>
        </p:nvGrpSpPr>
        <p:grpSpPr>
          <a:xfrm>
            <a:off x="3371850" y="2432876"/>
            <a:ext cx="2276475" cy="228600"/>
            <a:chOff x="1371600" y="1733550"/>
            <a:chExt cx="2276475" cy="228600"/>
          </a:xfrm>
          <a:solidFill>
            <a:schemeClr val="accent2"/>
          </a:solidFill>
        </p:grpSpPr>
        <p:sp>
          <p:nvSpPr>
            <p:cNvPr id="62" name="Rectangle 61">
              <a:extLst>
                <a:ext uri="{FF2B5EF4-FFF2-40B4-BE49-F238E27FC236}">
                  <a16:creationId xmlns:a16="http://schemas.microsoft.com/office/drawing/2014/main" id="{E05B1159-2B3C-46BF-99D8-39EEF3BB5F71}"/>
                </a:ext>
              </a:extLst>
            </p:cNvPr>
            <p:cNvSpPr/>
            <p:nvPr/>
          </p:nvSpPr>
          <p:spPr>
            <a:xfrm>
              <a:off x="13716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63" name="Rectangle 62">
              <a:extLst>
                <a:ext uri="{FF2B5EF4-FFF2-40B4-BE49-F238E27FC236}">
                  <a16:creationId xmlns:a16="http://schemas.microsoft.com/office/drawing/2014/main" id="{454B8154-39F2-48F0-A7F8-7F34B5BB4B65}"/>
                </a:ext>
              </a:extLst>
            </p:cNvPr>
            <p:cNvSpPr/>
            <p:nvPr/>
          </p:nvSpPr>
          <p:spPr>
            <a:xfrm>
              <a:off x="16002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4" name="Rectangle 63">
              <a:extLst>
                <a:ext uri="{FF2B5EF4-FFF2-40B4-BE49-F238E27FC236}">
                  <a16:creationId xmlns:a16="http://schemas.microsoft.com/office/drawing/2014/main" id="{9A8589DE-57E6-448E-8A4E-05DCBD86FB2C}"/>
                </a:ext>
              </a:extLst>
            </p:cNvPr>
            <p:cNvSpPr/>
            <p:nvPr/>
          </p:nvSpPr>
          <p:spPr>
            <a:xfrm>
              <a:off x="18288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65" name="Rectangle 64">
              <a:extLst>
                <a:ext uri="{FF2B5EF4-FFF2-40B4-BE49-F238E27FC236}">
                  <a16:creationId xmlns:a16="http://schemas.microsoft.com/office/drawing/2014/main" id="{EFD6F6CB-0698-4B3D-B170-2E44BC7B5963}"/>
                </a:ext>
              </a:extLst>
            </p:cNvPr>
            <p:cNvSpPr/>
            <p:nvPr/>
          </p:nvSpPr>
          <p:spPr>
            <a:xfrm>
              <a:off x="20574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66" name="Rectangle 65">
              <a:extLst>
                <a:ext uri="{FF2B5EF4-FFF2-40B4-BE49-F238E27FC236}">
                  <a16:creationId xmlns:a16="http://schemas.microsoft.com/office/drawing/2014/main" id="{46D84680-EDE7-42B3-8FD1-C1963E416269}"/>
                </a:ext>
              </a:extLst>
            </p:cNvPr>
            <p:cNvSpPr/>
            <p:nvPr/>
          </p:nvSpPr>
          <p:spPr>
            <a:xfrm>
              <a:off x="22860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7" name="Rectangle 66">
              <a:extLst>
                <a:ext uri="{FF2B5EF4-FFF2-40B4-BE49-F238E27FC236}">
                  <a16:creationId xmlns:a16="http://schemas.microsoft.com/office/drawing/2014/main" id="{94D2073F-D3F0-47B3-A06A-97001E24D7AA}"/>
                </a:ext>
              </a:extLst>
            </p:cNvPr>
            <p:cNvSpPr/>
            <p:nvPr/>
          </p:nvSpPr>
          <p:spPr>
            <a:xfrm>
              <a:off x="25050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8" name="Rectangle 67">
              <a:extLst>
                <a:ext uri="{FF2B5EF4-FFF2-40B4-BE49-F238E27FC236}">
                  <a16:creationId xmlns:a16="http://schemas.microsoft.com/office/drawing/2014/main" id="{A1D8DAE6-4E5F-4D94-ABA1-8BAA99E26227}"/>
                </a:ext>
              </a:extLst>
            </p:cNvPr>
            <p:cNvSpPr/>
            <p:nvPr/>
          </p:nvSpPr>
          <p:spPr>
            <a:xfrm>
              <a:off x="29622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69" name="Rectangle 68">
              <a:extLst>
                <a:ext uri="{FF2B5EF4-FFF2-40B4-BE49-F238E27FC236}">
                  <a16:creationId xmlns:a16="http://schemas.microsoft.com/office/drawing/2014/main" id="{ABFF4B6D-5C7A-45FC-B823-0C8F39369784}"/>
                </a:ext>
              </a:extLst>
            </p:cNvPr>
            <p:cNvSpPr/>
            <p:nvPr/>
          </p:nvSpPr>
          <p:spPr>
            <a:xfrm>
              <a:off x="31908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0" name="Rectangle 69">
              <a:extLst>
                <a:ext uri="{FF2B5EF4-FFF2-40B4-BE49-F238E27FC236}">
                  <a16:creationId xmlns:a16="http://schemas.microsoft.com/office/drawing/2014/main" id="{32D535E6-1C2E-4FAD-999A-BF47156BCC97}"/>
                </a:ext>
              </a:extLst>
            </p:cNvPr>
            <p:cNvSpPr/>
            <p:nvPr/>
          </p:nvSpPr>
          <p:spPr>
            <a:xfrm>
              <a:off x="34194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71" name="Rectangle 70">
              <a:extLst>
                <a:ext uri="{FF2B5EF4-FFF2-40B4-BE49-F238E27FC236}">
                  <a16:creationId xmlns:a16="http://schemas.microsoft.com/office/drawing/2014/main" id="{8F92ED58-4764-4DC5-BE5E-86E9766A6174}"/>
                </a:ext>
              </a:extLst>
            </p:cNvPr>
            <p:cNvSpPr/>
            <p:nvPr/>
          </p:nvSpPr>
          <p:spPr>
            <a:xfrm>
              <a:off x="27336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grpSp>
      <p:grpSp>
        <p:nvGrpSpPr>
          <p:cNvPr id="72" name="Group 71">
            <a:extLst>
              <a:ext uri="{FF2B5EF4-FFF2-40B4-BE49-F238E27FC236}">
                <a16:creationId xmlns:a16="http://schemas.microsoft.com/office/drawing/2014/main" id="{5C4B6DFB-07B3-4EC2-8EFF-D3C2D144003A}"/>
              </a:ext>
            </a:extLst>
          </p:cNvPr>
          <p:cNvGrpSpPr/>
          <p:nvPr/>
        </p:nvGrpSpPr>
        <p:grpSpPr>
          <a:xfrm>
            <a:off x="3371850" y="3579115"/>
            <a:ext cx="2276475" cy="228600"/>
            <a:chOff x="1371600" y="1733550"/>
            <a:chExt cx="2276475" cy="228600"/>
          </a:xfrm>
          <a:solidFill>
            <a:schemeClr val="accent2"/>
          </a:solidFill>
        </p:grpSpPr>
        <p:sp>
          <p:nvSpPr>
            <p:cNvPr id="73" name="Rectangle 72">
              <a:extLst>
                <a:ext uri="{FF2B5EF4-FFF2-40B4-BE49-F238E27FC236}">
                  <a16:creationId xmlns:a16="http://schemas.microsoft.com/office/drawing/2014/main" id="{44D31272-772B-4F1E-9A13-0EA31A49A650}"/>
                </a:ext>
              </a:extLst>
            </p:cNvPr>
            <p:cNvSpPr/>
            <p:nvPr/>
          </p:nvSpPr>
          <p:spPr>
            <a:xfrm>
              <a:off x="13716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4" name="Rectangle 73">
              <a:extLst>
                <a:ext uri="{FF2B5EF4-FFF2-40B4-BE49-F238E27FC236}">
                  <a16:creationId xmlns:a16="http://schemas.microsoft.com/office/drawing/2014/main" id="{E6F4F2AF-A9D0-4AF2-87B9-6602FE6A37A0}"/>
                </a:ext>
              </a:extLst>
            </p:cNvPr>
            <p:cNvSpPr/>
            <p:nvPr/>
          </p:nvSpPr>
          <p:spPr>
            <a:xfrm>
              <a:off x="16002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5" name="Rectangle 74">
              <a:extLst>
                <a:ext uri="{FF2B5EF4-FFF2-40B4-BE49-F238E27FC236}">
                  <a16:creationId xmlns:a16="http://schemas.microsoft.com/office/drawing/2014/main" id="{DB09A86A-43E9-47FD-8AC0-D42B954A65C2}"/>
                </a:ext>
              </a:extLst>
            </p:cNvPr>
            <p:cNvSpPr/>
            <p:nvPr/>
          </p:nvSpPr>
          <p:spPr>
            <a:xfrm>
              <a:off x="18288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76" name="Rectangle 75">
              <a:extLst>
                <a:ext uri="{FF2B5EF4-FFF2-40B4-BE49-F238E27FC236}">
                  <a16:creationId xmlns:a16="http://schemas.microsoft.com/office/drawing/2014/main" id="{3DAD8616-C391-473E-8E07-7F512E988870}"/>
                </a:ext>
              </a:extLst>
            </p:cNvPr>
            <p:cNvSpPr/>
            <p:nvPr/>
          </p:nvSpPr>
          <p:spPr>
            <a:xfrm>
              <a:off x="20574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77" name="Rectangle 76">
              <a:extLst>
                <a:ext uri="{FF2B5EF4-FFF2-40B4-BE49-F238E27FC236}">
                  <a16:creationId xmlns:a16="http://schemas.microsoft.com/office/drawing/2014/main" id="{3A4A9E20-8C3D-4F8A-9968-97D67CCD2A59}"/>
                </a:ext>
              </a:extLst>
            </p:cNvPr>
            <p:cNvSpPr/>
            <p:nvPr/>
          </p:nvSpPr>
          <p:spPr>
            <a:xfrm>
              <a:off x="22860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78" name="Rectangle 77">
              <a:extLst>
                <a:ext uri="{FF2B5EF4-FFF2-40B4-BE49-F238E27FC236}">
                  <a16:creationId xmlns:a16="http://schemas.microsoft.com/office/drawing/2014/main" id="{A82846BD-7A3D-4EC8-BC5B-7A442FA6828B}"/>
                </a:ext>
              </a:extLst>
            </p:cNvPr>
            <p:cNvSpPr/>
            <p:nvPr/>
          </p:nvSpPr>
          <p:spPr>
            <a:xfrm>
              <a:off x="25050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79" name="Rectangle 78">
              <a:extLst>
                <a:ext uri="{FF2B5EF4-FFF2-40B4-BE49-F238E27FC236}">
                  <a16:creationId xmlns:a16="http://schemas.microsoft.com/office/drawing/2014/main" id="{47346E07-FF54-44A3-BB06-AD81FC1EF08B}"/>
                </a:ext>
              </a:extLst>
            </p:cNvPr>
            <p:cNvSpPr/>
            <p:nvPr/>
          </p:nvSpPr>
          <p:spPr>
            <a:xfrm>
              <a:off x="29622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80" name="Rectangle 79">
              <a:extLst>
                <a:ext uri="{FF2B5EF4-FFF2-40B4-BE49-F238E27FC236}">
                  <a16:creationId xmlns:a16="http://schemas.microsoft.com/office/drawing/2014/main" id="{D7A75649-9681-4E44-B81C-50A8F2DD2D9D}"/>
                </a:ext>
              </a:extLst>
            </p:cNvPr>
            <p:cNvSpPr/>
            <p:nvPr/>
          </p:nvSpPr>
          <p:spPr>
            <a:xfrm>
              <a:off x="31908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81" name="Rectangle 80">
              <a:extLst>
                <a:ext uri="{FF2B5EF4-FFF2-40B4-BE49-F238E27FC236}">
                  <a16:creationId xmlns:a16="http://schemas.microsoft.com/office/drawing/2014/main" id="{9BF1388E-4D6E-4B2D-9597-5B49195197EC}"/>
                </a:ext>
              </a:extLst>
            </p:cNvPr>
            <p:cNvSpPr/>
            <p:nvPr/>
          </p:nvSpPr>
          <p:spPr>
            <a:xfrm>
              <a:off x="34194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82" name="Rectangle 81">
              <a:extLst>
                <a:ext uri="{FF2B5EF4-FFF2-40B4-BE49-F238E27FC236}">
                  <a16:creationId xmlns:a16="http://schemas.microsoft.com/office/drawing/2014/main" id="{92952A12-C8B1-455C-904B-7523AA3ACD74}"/>
                </a:ext>
              </a:extLst>
            </p:cNvPr>
            <p:cNvSpPr/>
            <p:nvPr/>
          </p:nvSpPr>
          <p:spPr>
            <a:xfrm>
              <a:off x="27336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grpSp>
      <p:grpSp>
        <p:nvGrpSpPr>
          <p:cNvPr id="83" name="Group 82">
            <a:extLst>
              <a:ext uri="{FF2B5EF4-FFF2-40B4-BE49-F238E27FC236}">
                <a16:creationId xmlns:a16="http://schemas.microsoft.com/office/drawing/2014/main" id="{C9CB5E12-D1A0-4B92-960F-120B8C03CE59}"/>
              </a:ext>
            </a:extLst>
          </p:cNvPr>
          <p:cNvGrpSpPr/>
          <p:nvPr/>
        </p:nvGrpSpPr>
        <p:grpSpPr>
          <a:xfrm>
            <a:off x="3362324" y="3918776"/>
            <a:ext cx="2276475" cy="228600"/>
            <a:chOff x="1371600" y="2114550"/>
            <a:chExt cx="2276475" cy="228600"/>
          </a:xfrm>
          <a:solidFill>
            <a:srgbClr val="BE900E"/>
          </a:solidFill>
        </p:grpSpPr>
        <p:sp>
          <p:nvSpPr>
            <p:cNvPr id="84" name="Rectangle 83">
              <a:extLst>
                <a:ext uri="{FF2B5EF4-FFF2-40B4-BE49-F238E27FC236}">
                  <a16:creationId xmlns:a16="http://schemas.microsoft.com/office/drawing/2014/main" id="{FB30F8AC-E663-4F05-974B-6A294C08FAD5}"/>
                </a:ext>
              </a:extLst>
            </p:cNvPr>
            <p:cNvSpPr/>
            <p:nvPr/>
          </p:nvSpPr>
          <p:spPr>
            <a:xfrm>
              <a:off x="13716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85" name="Rectangle 84">
              <a:extLst>
                <a:ext uri="{FF2B5EF4-FFF2-40B4-BE49-F238E27FC236}">
                  <a16:creationId xmlns:a16="http://schemas.microsoft.com/office/drawing/2014/main" id="{13D57278-5FCB-4EEC-9C5A-0DB896474928}"/>
                </a:ext>
              </a:extLst>
            </p:cNvPr>
            <p:cNvSpPr/>
            <p:nvPr/>
          </p:nvSpPr>
          <p:spPr>
            <a:xfrm>
              <a:off x="16002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86" name="Rectangle 85">
              <a:extLst>
                <a:ext uri="{FF2B5EF4-FFF2-40B4-BE49-F238E27FC236}">
                  <a16:creationId xmlns:a16="http://schemas.microsoft.com/office/drawing/2014/main" id="{C10E33CE-D2F2-47B4-A5BA-21637833E253}"/>
                </a:ext>
              </a:extLst>
            </p:cNvPr>
            <p:cNvSpPr/>
            <p:nvPr/>
          </p:nvSpPr>
          <p:spPr>
            <a:xfrm>
              <a:off x="18288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6DDED3F9-EF2F-4B73-9FC6-A6AD9468AA60}"/>
                </a:ext>
              </a:extLst>
            </p:cNvPr>
            <p:cNvSpPr/>
            <p:nvPr/>
          </p:nvSpPr>
          <p:spPr>
            <a:xfrm>
              <a:off x="20574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88" name="Rectangle 87">
              <a:extLst>
                <a:ext uri="{FF2B5EF4-FFF2-40B4-BE49-F238E27FC236}">
                  <a16:creationId xmlns:a16="http://schemas.microsoft.com/office/drawing/2014/main" id="{F0941965-91AE-48EB-BC90-C67FAFBF6E4A}"/>
                </a:ext>
              </a:extLst>
            </p:cNvPr>
            <p:cNvSpPr/>
            <p:nvPr/>
          </p:nvSpPr>
          <p:spPr>
            <a:xfrm>
              <a:off x="22860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89" name="Rectangle 88">
              <a:extLst>
                <a:ext uri="{FF2B5EF4-FFF2-40B4-BE49-F238E27FC236}">
                  <a16:creationId xmlns:a16="http://schemas.microsoft.com/office/drawing/2014/main" id="{E240D2AC-1F0A-4E0F-B2E1-7E0D9B07355E}"/>
                </a:ext>
              </a:extLst>
            </p:cNvPr>
            <p:cNvSpPr/>
            <p:nvPr/>
          </p:nvSpPr>
          <p:spPr>
            <a:xfrm>
              <a:off x="25050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90" name="Rectangle 89">
              <a:extLst>
                <a:ext uri="{FF2B5EF4-FFF2-40B4-BE49-F238E27FC236}">
                  <a16:creationId xmlns:a16="http://schemas.microsoft.com/office/drawing/2014/main" id="{7A1A608B-39BA-471D-BBF3-964FB5156D0B}"/>
                </a:ext>
              </a:extLst>
            </p:cNvPr>
            <p:cNvSpPr/>
            <p:nvPr/>
          </p:nvSpPr>
          <p:spPr>
            <a:xfrm>
              <a:off x="27336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91" name="Rectangle 90">
              <a:extLst>
                <a:ext uri="{FF2B5EF4-FFF2-40B4-BE49-F238E27FC236}">
                  <a16:creationId xmlns:a16="http://schemas.microsoft.com/office/drawing/2014/main" id="{2F6708ED-A976-4F8A-8C9E-12F78ED35106}"/>
                </a:ext>
              </a:extLst>
            </p:cNvPr>
            <p:cNvSpPr/>
            <p:nvPr/>
          </p:nvSpPr>
          <p:spPr>
            <a:xfrm>
              <a:off x="29622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92" name="Rectangle 91">
              <a:extLst>
                <a:ext uri="{FF2B5EF4-FFF2-40B4-BE49-F238E27FC236}">
                  <a16:creationId xmlns:a16="http://schemas.microsoft.com/office/drawing/2014/main" id="{61E4CAC8-0852-4CCA-9909-CF304E7D9597}"/>
                </a:ext>
              </a:extLst>
            </p:cNvPr>
            <p:cNvSpPr/>
            <p:nvPr/>
          </p:nvSpPr>
          <p:spPr>
            <a:xfrm>
              <a:off x="31908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93" name="Rectangle 92">
              <a:extLst>
                <a:ext uri="{FF2B5EF4-FFF2-40B4-BE49-F238E27FC236}">
                  <a16:creationId xmlns:a16="http://schemas.microsoft.com/office/drawing/2014/main" id="{6131DE96-7FB6-49EE-BB05-AF95F2178274}"/>
                </a:ext>
              </a:extLst>
            </p:cNvPr>
            <p:cNvSpPr/>
            <p:nvPr/>
          </p:nvSpPr>
          <p:spPr>
            <a:xfrm>
              <a:off x="34194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sp>
        <p:nvSpPr>
          <p:cNvPr id="94" name="Rectangle 93">
            <a:extLst>
              <a:ext uri="{FF2B5EF4-FFF2-40B4-BE49-F238E27FC236}">
                <a16:creationId xmlns:a16="http://schemas.microsoft.com/office/drawing/2014/main" id="{4CB97D51-58E5-41AA-832C-E2C60393487E}"/>
              </a:ext>
            </a:extLst>
          </p:cNvPr>
          <p:cNvSpPr/>
          <p:nvPr/>
        </p:nvSpPr>
        <p:spPr>
          <a:xfrm>
            <a:off x="3367088" y="2066163"/>
            <a:ext cx="228600" cy="228600"/>
          </a:xfrm>
          <a:prstGeom prst="rect">
            <a:avLst/>
          </a:prstGeom>
          <a:solidFill>
            <a:schemeClr val="accent6"/>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210943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300"/>
                            </p:stCondLst>
                            <p:childTnLst>
                              <p:par>
                                <p:cTn id="11" presetID="1" presetClass="entr" presetSubtype="0" fill="hold" nodeType="afterEffect">
                                  <p:stCondLst>
                                    <p:cond delay="300"/>
                                  </p:stCondLst>
                                  <p:childTnLst>
                                    <p:set>
                                      <p:cBhvr>
                                        <p:cTn id="12" dur="1" fill="hold">
                                          <p:stCondLst>
                                            <p:cond delay="0"/>
                                          </p:stCondLst>
                                        </p:cTn>
                                        <p:tgtEl>
                                          <p:spTgt spid="17"/>
                                        </p:tgtEl>
                                        <p:attrNameLst>
                                          <p:attrName>style.visibility</p:attrName>
                                        </p:attrNameLst>
                                      </p:cBhvr>
                                      <p:to>
                                        <p:strVal val="visible"/>
                                      </p:to>
                                    </p:set>
                                  </p:childTnLst>
                                </p:cTn>
                              </p:par>
                            </p:childTnLst>
                          </p:cTn>
                        </p:par>
                        <p:par>
                          <p:cTn id="13" fill="hold">
                            <p:stCondLst>
                              <p:cond delay="600"/>
                            </p:stCondLst>
                            <p:childTnLst>
                              <p:par>
                                <p:cTn id="14" presetID="1" presetClass="entr" presetSubtype="0" fill="hold" nodeType="afterEffect">
                                  <p:stCondLst>
                                    <p:cond delay="300"/>
                                  </p:stCondLst>
                                  <p:childTnLst>
                                    <p:set>
                                      <p:cBhvr>
                                        <p:cTn id="15" dur="1" fill="hold">
                                          <p:stCondLst>
                                            <p:cond delay="0"/>
                                          </p:stCondLst>
                                        </p:cTn>
                                        <p:tgtEl>
                                          <p:spTgt spid="61"/>
                                        </p:tgtEl>
                                        <p:attrNameLst>
                                          <p:attrName>style.visibility</p:attrName>
                                        </p:attrNameLst>
                                      </p:cBhvr>
                                      <p:to>
                                        <p:strVal val="visible"/>
                                      </p:to>
                                    </p:set>
                                  </p:childTnLst>
                                </p:cTn>
                              </p:par>
                            </p:childTnLst>
                          </p:cTn>
                        </p:par>
                        <p:par>
                          <p:cTn id="16" fill="hold">
                            <p:stCondLst>
                              <p:cond delay="900"/>
                            </p:stCondLst>
                            <p:childTnLst>
                              <p:par>
                                <p:cTn id="17" presetID="1" presetClass="entr" presetSubtype="0" fill="hold" nodeType="afterEffect">
                                  <p:stCondLst>
                                    <p:cond delay="30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1200"/>
                            </p:stCondLst>
                            <p:childTnLst>
                              <p:par>
                                <p:cTn id="20" presetID="1" presetClass="entr" presetSubtype="0" fill="hold" nodeType="afterEffect">
                                  <p:stCondLst>
                                    <p:cond delay="300"/>
                                  </p:stCondLst>
                                  <p:childTnLst>
                                    <p:set>
                                      <p:cBhvr>
                                        <p:cTn id="21" dur="1" fill="hold">
                                          <p:stCondLst>
                                            <p:cond delay="0"/>
                                          </p:stCondLst>
                                        </p:cTn>
                                        <p:tgtEl>
                                          <p:spTgt spid="50"/>
                                        </p:tgtEl>
                                        <p:attrNameLst>
                                          <p:attrName>style.visibility</p:attrName>
                                        </p:attrNameLst>
                                      </p:cBhvr>
                                      <p:to>
                                        <p:strVal val="visible"/>
                                      </p:to>
                                    </p:set>
                                  </p:childTnLst>
                                </p:cTn>
                              </p:par>
                            </p:childTnLst>
                          </p:cTn>
                        </p:par>
                        <p:par>
                          <p:cTn id="22" fill="hold">
                            <p:stCondLst>
                              <p:cond delay="1500"/>
                            </p:stCondLst>
                            <p:childTnLst>
                              <p:par>
                                <p:cTn id="23" presetID="1" presetClass="entr" presetSubtype="0" fill="hold" nodeType="afterEffect">
                                  <p:stCondLst>
                                    <p:cond delay="300"/>
                                  </p:stCondLst>
                                  <p:childTnLst>
                                    <p:set>
                                      <p:cBhvr>
                                        <p:cTn id="24" dur="1" fill="hold">
                                          <p:stCondLst>
                                            <p:cond delay="0"/>
                                          </p:stCondLst>
                                        </p:cTn>
                                        <p:tgtEl>
                                          <p:spTgt spid="72"/>
                                        </p:tgtEl>
                                        <p:attrNameLst>
                                          <p:attrName>style.visibility</p:attrName>
                                        </p:attrNameLst>
                                      </p:cBhvr>
                                      <p:to>
                                        <p:strVal val="visible"/>
                                      </p:to>
                                    </p:set>
                                  </p:childTnLst>
                                </p:cTn>
                              </p:par>
                            </p:childTnLst>
                          </p:cTn>
                        </p:par>
                        <p:par>
                          <p:cTn id="25" fill="hold">
                            <p:stCondLst>
                              <p:cond delay="1800"/>
                            </p:stCondLst>
                            <p:childTnLst>
                              <p:par>
                                <p:cTn id="26" presetID="1" presetClass="entr" presetSubtype="0" fill="hold" nodeType="afterEffect">
                                  <p:stCondLst>
                                    <p:cond delay="300"/>
                                  </p:stCondLst>
                                  <p:childTnLst>
                                    <p:set>
                                      <p:cBhvr>
                                        <p:cTn id="27" dur="1" fill="hold">
                                          <p:stCondLst>
                                            <p:cond delay="0"/>
                                          </p:stCondLst>
                                        </p:cTn>
                                        <p:tgtEl>
                                          <p:spTgt spid="83"/>
                                        </p:tgtEl>
                                        <p:attrNameLst>
                                          <p:attrName>style.visibility</p:attrName>
                                        </p:attrNameLst>
                                      </p:cBhvr>
                                      <p:to>
                                        <p:strVal val="visible"/>
                                      </p:to>
                                    </p:set>
                                  </p:childTnLst>
                                </p:cTn>
                              </p:par>
                            </p:childTnLst>
                          </p:cTn>
                        </p:par>
                        <p:par>
                          <p:cTn id="28" fill="hold">
                            <p:stCondLst>
                              <p:cond delay="2100"/>
                            </p:stCondLst>
                            <p:childTnLst>
                              <p:par>
                                <p:cTn id="29" presetID="1" presetClass="entr" presetSubtype="0" fill="hold" grpId="0" nodeType="afterEffect">
                                  <p:stCondLst>
                                    <p:cond delay="0"/>
                                  </p:stCondLst>
                                  <p:childTnLst>
                                    <p:set>
                                      <p:cBhvr>
                                        <p:cTn id="30" dur="1" fill="hold">
                                          <p:stCondLst>
                                            <p:cond delay="0"/>
                                          </p:stCondLst>
                                        </p:cTn>
                                        <p:tgtEl>
                                          <p:spTgt spid="9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1" nodeType="clickEffect">
                                  <p:stCondLst>
                                    <p:cond delay="0"/>
                                  </p:stCondLst>
                                  <p:childTnLst>
                                    <p:animMotion origin="layout" path="M 8.33333E-7 -4.07407E-6 L -0.13906 0.00247 " pathEditMode="relative" rAng="0" ptsTypes="AA">
                                      <p:cBhvr>
                                        <p:cTn id="34" dur="1300" fill="hold"/>
                                        <p:tgtEl>
                                          <p:spTgt spid="94"/>
                                        </p:tgtEl>
                                        <p:attrNameLst>
                                          <p:attrName>ppt_x</p:attrName>
                                          <p:attrName>ppt_y</p:attrName>
                                        </p:attrNameLst>
                                      </p:cBhvr>
                                      <p:rCtr x="-6962" y="1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11</a:t>
            </a:fld>
            <a:endParaRPr lang="en-US"/>
          </a:p>
        </p:txBody>
      </p:sp>
      <p:pic>
        <p:nvPicPr>
          <p:cNvPr id="6" name="Object 1" descr="/tmp/-LGzKeqvsUelrdsxZDjR-HiRes.jpg">
            <a:extLst>
              <a:ext uri="{FF2B5EF4-FFF2-40B4-BE49-F238E27FC236}">
                <a16:creationId xmlns:a16="http://schemas.microsoft.com/office/drawing/2014/main" id="{C3E3E6E0-0533-462E-A1BD-83E5366B34C7}"/>
              </a:ext>
            </a:extLst>
          </p:cNvPr>
          <p:cNvPicPr>
            <a:picLocks noChangeAspect="1"/>
          </p:cNvPicPr>
          <p:nvPr/>
        </p:nvPicPr>
        <p:blipFill rotWithShape="1">
          <a:blip r:embed="rId2" cstate="print"/>
          <a:srcRect b="15926"/>
          <a:stretch/>
        </p:blipFill>
        <p:spPr>
          <a:xfrm>
            <a:off x="0" y="0"/>
            <a:ext cx="9144000" cy="4324350"/>
          </a:xfrm>
          <a:prstGeom prst="rect">
            <a:avLst/>
          </a:prstGeom>
        </p:spPr>
      </p:pic>
      <p:pic>
        <p:nvPicPr>
          <p:cNvPr id="7" name="Object 1" descr="/tmp/-LJStUYAXzkOdmNu6dQE-HiRes.jpg">
            <a:extLst>
              <a:ext uri="{FF2B5EF4-FFF2-40B4-BE49-F238E27FC236}">
                <a16:creationId xmlns:a16="http://schemas.microsoft.com/office/drawing/2014/main" id="{FD59FE21-A270-4061-9F71-DFD6005E54AA}"/>
              </a:ext>
            </a:extLst>
          </p:cNvPr>
          <p:cNvPicPr>
            <a:picLocks noChangeAspect="1"/>
          </p:cNvPicPr>
          <p:nvPr/>
        </p:nvPicPr>
        <p:blipFill rotWithShape="1">
          <a:blip r:embed="rId3" cstate="print"/>
          <a:srcRect l="42500" t="23334" r="41666" b="57407"/>
          <a:stretch/>
        </p:blipFill>
        <p:spPr>
          <a:xfrm>
            <a:off x="3886200" y="1200150"/>
            <a:ext cx="1447800" cy="990600"/>
          </a:xfrm>
          <a:prstGeom prst="rect">
            <a:avLst/>
          </a:prstGeom>
        </p:spPr>
      </p:pic>
    </p:spTree>
    <p:extLst>
      <p:ext uri="{BB962C8B-B14F-4D97-AF65-F5344CB8AC3E}">
        <p14:creationId xmlns:p14="http://schemas.microsoft.com/office/powerpoint/2010/main" val="429131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Object 1" descr="/tmp/-LGzFmyhS8X-JCT_JPxn-HiRes.jpg"/>
          <p:cNvPicPr>
            <a:picLocks noChangeAspect="1"/>
          </p:cNvPicPr>
          <p:nvPr/>
        </p:nvPicPr>
        <p:blipFill rotWithShape="1">
          <a:blip r:embed="rId2" cstate="print"/>
          <a:srcRect b="75185"/>
          <a:stretch/>
        </p:blipFill>
        <p:spPr>
          <a:xfrm>
            <a:off x="0" y="0"/>
            <a:ext cx="9144000" cy="1276350"/>
          </a:xfrm>
          <a:prstGeom prst="rect">
            <a:avLst/>
          </a:prstGeom>
        </p:spPr>
      </p:pic>
      <p:pic>
        <p:nvPicPr>
          <p:cNvPr id="3" name="Object 1" descr="/tmp/-LGzFmyhS8X-JCT_JPxn-HiRes.jpg">
            <a:extLst>
              <a:ext uri="{FF2B5EF4-FFF2-40B4-BE49-F238E27FC236}">
                <a16:creationId xmlns:a16="http://schemas.microsoft.com/office/drawing/2014/main" id="{FBAB3D47-A06D-4298-BD5C-DE10F39041DE}"/>
              </a:ext>
            </a:extLst>
          </p:cNvPr>
          <p:cNvPicPr>
            <a:picLocks noChangeAspect="1"/>
          </p:cNvPicPr>
          <p:nvPr/>
        </p:nvPicPr>
        <p:blipFill rotWithShape="1">
          <a:blip r:embed="rId3" cstate="print"/>
          <a:srcRect t="51481" b="35186"/>
          <a:stretch/>
        </p:blipFill>
        <p:spPr>
          <a:xfrm>
            <a:off x="0" y="3790950"/>
            <a:ext cx="9144000" cy="685800"/>
          </a:xfrm>
          <a:prstGeom prst="rect">
            <a:avLst/>
          </a:prstGeom>
        </p:spPr>
      </p:pic>
      <p:pic>
        <p:nvPicPr>
          <p:cNvPr id="4" name="Object 1" descr="/tmp/-LGzFmyhS8X-JCT_JPxn-HiRes.jpg">
            <a:extLst>
              <a:ext uri="{FF2B5EF4-FFF2-40B4-BE49-F238E27FC236}">
                <a16:creationId xmlns:a16="http://schemas.microsoft.com/office/drawing/2014/main" id="{FE38BF66-7F92-436C-9C54-81CBFEA90E70}"/>
              </a:ext>
            </a:extLst>
          </p:cNvPr>
          <p:cNvPicPr>
            <a:picLocks noChangeAspect="1"/>
          </p:cNvPicPr>
          <p:nvPr/>
        </p:nvPicPr>
        <p:blipFill rotWithShape="1">
          <a:blip r:embed="rId2" cstate="print"/>
          <a:srcRect t="35185" b="18889"/>
          <a:stretch/>
        </p:blipFill>
        <p:spPr>
          <a:xfrm>
            <a:off x="0" y="1241802"/>
            <a:ext cx="9144000" cy="2362200"/>
          </a:xfrm>
          <a:prstGeom prst="rect">
            <a:avLst/>
          </a:prstGeom>
        </p:spPr>
      </p:pic>
      <p:sp>
        <p:nvSpPr>
          <p:cNvPr id="5" name="Footer Placeholder 4">
            <a:extLst>
              <a:ext uri="{FF2B5EF4-FFF2-40B4-BE49-F238E27FC236}">
                <a16:creationId xmlns:a16="http://schemas.microsoft.com/office/drawing/2014/main" id="{0C22CFE3-4E0C-4198-B6F5-DE461F742766}"/>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6" name="Slide Number Placeholder 5">
            <a:extLst>
              <a:ext uri="{FF2B5EF4-FFF2-40B4-BE49-F238E27FC236}">
                <a16:creationId xmlns:a16="http://schemas.microsoft.com/office/drawing/2014/main" id="{94BDE580-4838-4277-A656-DADC1405CC96}"/>
              </a:ext>
            </a:extLst>
          </p:cNvPr>
          <p:cNvSpPr>
            <a:spLocks noGrp="1"/>
          </p:cNvSpPr>
          <p:nvPr>
            <p:ph type="sldNum" sz="quarter" idx="12"/>
          </p:nvPr>
        </p:nvSpPr>
        <p:spPr/>
        <p:txBody>
          <a:bodyPr/>
          <a:lstStyle/>
          <a:p>
            <a:fld id="{CA24585A-B609-4E04-9A65-7B42B9C604E6}"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Object 1" descr="/tmp/-LGzIIwyvi3DhCQ48zuD-HiRes.jpg"/>
          <p:cNvPicPr>
            <a:picLocks noChangeAspect="1"/>
          </p:cNvPicPr>
          <p:nvPr/>
        </p:nvPicPr>
        <p:blipFill rotWithShape="1">
          <a:blip r:embed="rId3" cstate="print"/>
          <a:srcRect b="78148"/>
          <a:stretch/>
        </p:blipFill>
        <p:spPr>
          <a:xfrm>
            <a:off x="0" y="0"/>
            <a:ext cx="9144000" cy="1123950"/>
          </a:xfrm>
          <a:prstGeom prst="rect">
            <a:avLst/>
          </a:prstGeom>
        </p:spPr>
      </p:pic>
      <p:graphicFrame>
        <p:nvGraphicFramePr>
          <p:cNvPr id="5" name="Chart 4">
            <a:extLst>
              <a:ext uri="{FF2B5EF4-FFF2-40B4-BE49-F238E27FC236}">
                <a16:creationId xmlns:a16="http://schemas.microsoft.com/office/drawing/2014/main" id="{0F723FC1-BEEF-426B-AC13-3483EB6DE0EE}"/>
              </a:ext>
            </a:extLst>
          </p:cNvPr>
          <p:cNvGraphicFramePr/>
          <p:nvPr>
            <p:extLst>
              <p:ext uri="{D42A27DB-BD31-4B8C-83A1-F6EECF244321}">
                <p14:modId xmlns:p14="http://schemas.microsoft.com/office/powerpoint/2010/main" val="3047167096"/>
              </p:ext>
            </p:extLst>
          </p:nvPr>
        </p:nvGraphicFramePr>
        <p:xfrm>
          <a:off x="838200" y="1278715"/>
          <a:ext cx="7391400" cy="3274236"/>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a:extLst>
              <a:ext uri="{FF2B5EF4-FFF2-40B4-BE49-F238E27FC236}">
                <a16:creationId xmlns:a16="http://schemas.microsoft.com/office/drawing/2014/main" id="{E0441F57-BB68-4705-903B-B7FBE4C4031E}"/>
              </a:ext>
            </a:extLst>
          </p:cNvPr>
          <p:cNvCxnSpPr/>
          <p:nvPr/>
        </p:nvCxnSpPr>
        <p:spPr>
          <a:xfrm>
            <a:off x="2013269" y="3562350"/>
            <a:ext cx="2133600" cy="0"/>
          </a:xfrm>
          <a:prstGeom prst="line">
            <a:avLst/>
          </a:prstGeom>
        </p:spPr>
        <p:style>
          <a:lnRef idx="1">
            <a:schemeClr val="accent3"/>
          </a:lnRef>
          <a:fillRef idx="0">
            <a:schemeClr val="accent3"/>
          </a:fillRef>
          <a:effectRef idx="0">
            <a:schemeClr val="accent3"/>
          </a:effectRef>
          <a:fontRef idx="minor">
            <a:schemeClr val="tx1"/>
          </a:fontRef>
        </p:style>
      </p:cxnSp>
      <p:sp>
        <p:nvSpPr>
          <p:cNvPr id="8" name="Arc 7">
            <a:extLst>
              <a:ext uri="{FF2B5EF4-FFF2-40B4-BE49-F238E27FC236}">
                <a16:creationId xmlns:a16="http://schemas.microsoft.com/office/drawing/2014/main" id="{ACA5755A-03FC-4031-9E42-3D8B568E5C98}"/>
              </a:ext>
            </a:extLst>
          </p:cNvPr>
          <p:cNvSpPr/>
          <p:nvPr/>
        </p:nvSpPr>
        <p:spPr>
          <a:xfrm rot="3997559">
            <a:off x="2663992" y="2847965"/>
            <a:ext cx="1295400" cy="838200"/>
          </a:xfrm>
          <a:prstGeom prst="arc">
            <a:avLst>
              <a:gd name="adj1" fmla="val 16294442"/>
              <a:gd name="adj2" fmla="val 19493311"/>
            </a:avLst>
          </a:prstGeom>
          <a:ln>
            <a:headEnd type="triangle" w="med" len="med"/>
            <a:tailEnd type="triangle" w="med" len="med"/>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8C898E4E-63AF-4131-A9B0-37991484A5D8}"/>
              </a:ext>
            </a:extLst>
          </p:cNvPr>
          <p:cNvSpPr/>
          <p:nvPr/>
        </p:nvSpPr>
        <p:spPr>
          <a:xfrm>
            <a:off x="3748804" y="2721823"/>
            <a:ext cx="650929" cy="356034"/>
          </a:xfrm>
          <a:custGeom>
            <a:avLst/>
            <a:gdLst>
              <a:gd name="connsiteX0" fmla="*/ 0 w 650929"/>
              <a:gd name="connsiteY0" fmla="*/ 7322 h 356034"/>
              <a:gd name="connsiteX1" fmla="*/ 464949 w 650929"/>
              <a:gd name="connsiteY1" fmla="*/ 46068 h 356034"/>
              <a:gd name="connsiteX2" fmla="*/ 650929 w 650929"/>
              <a:gd name="connsiteY2" fmla="*/ 356034 h 356034"/>
            </a:gdLst>
            <a:ahLst/>
            <a:cxnLst>
              <a:cxn ang="0">
                <a:pos x="connsiteX0" y="connsiteY0"/>
              </a:cxn>
              <a:cxn ang="0">
                <a:pos x="connsiteX1" y="connsiteY1"/>
              </a:cxn>
              <a:cxn ang="0">
                <a:pos x="connsiteX2" y="connsiteY2"/>
              </a:cxn>
            </a:cxnLst>
            <a:rect l="l" t="t" r="r" b="b"/>
            <a:pathLst>
              <a:path w="650929" h="356034">
                <a:moveTo>
                  <a:pt x="0" y="7322"/>
                </a:moveTo>
                <a:cubicBezTo>
                  <a:pt x="178230" y="-2365"/>
                  <a:pt x="356461" y="-12051"/>
                  <a:pt x="464949" y="46068"/>
                </a:cubicBezTo>
                <a:cubicBezTo>
                  <a:pt x="573437" y="104187"/>
                  <a:pt x="612183" y="230110"/>
                  <a:pt x="650929" y="356034"/>
                </a:cubicBezTo>
              </a:path>
            </a:pathLst>
          </a:cu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5" name="Freeform: Shape 14">
            <a:extLst>
              <a:ext uri="{FF2B5EF4-FFF2-40B4-BE49-F238E27FC236}">
                <a16:creationId xmlns:a16="http://schemas.microsoft.com/office/drawing/2014/main" id="{155A4043-2A48-4920-849C-EEB75A6D2BB6}"/>
              </a:ext>
            </a:extLst>
          </p:cNvPr>
          <p:cNvSpPr/>
          <p:nvPr/>
        </p:nvSpPr>
        <p:spPr>
          <a:xfrm>
            <a:off x="4479010" y="2354906"/>
            <a:ext cx="650929" cy="636244"/>
          </a:xfrm>
          <a:custGeom>
            <a:avLst/>
            <a:gdLst>
              <a:gd name="connsiteX0" fmla="*/ 0 w 650929"/>
              <a:gd name="connsiteY0" fmla="*/ 636244 h 636244"/>
              <a:gd name="connsiteX1" fmla="*/ 139485 w 650929"/>
              <a:gd name="connsiteY1" fmla="*/ 55058 h 636244"/>
              <a:gd name="connsiteX2" fmla="*/ 650929 w 650929"/>
              <a:gd name="connsiteY2" fmla="*/ 24061 h 636244"/>
              <a:gd name="connsiteX3" fmla="*/ 650929 w 650929"/>
              <a:gd name="connsiteY3" fmla="*/ 24061 h 636244"/>
            </a:gdLst>
            <a:ahLst/>
            <a:cxnLst>
              <a:cxn ang="0">
                <a:pos x="connsiteX0" y="connsiteY0"/>
              </a:cxn>
              <a:cxn ang="0">
                <a:pos x="connsiteX1" y="connsiteY1"/>
              </a:cxn>
              <a:cxn ang="0">
                <a:pos x="connsiteX2" y="connsiteY2"/>
              </a:cxn>
              <a:cxn ang="0">
                <a:pos x="connsiteX3" y="connsiteY3"/>
              </a:cxn>
            </a:cxnLst>
            <a:rect l="l" t="t" r="r" b="b"/>
            <a:pathLst>
              <a:path w="650929" h="636244">
                <a:moveTo>
                  <a:pt x="0" y="636244"/>
                </a:moveTo>
                <a:cubicBezTo>
                  <a:pt x="15498" y="396666"/>
                  <a:pt x="30997" y="157088"/>
                  <a:pt x="139485" y="55058"/>
                </a:cubicBezTo>
                <a:cubicBezTo>
                  <a:pt x="247973" y="-46972"/>
                  <a:pt x="650929" y="24061"/>
                  <a:pt x="650929" y="24061"/>
                </a:cubicBezTo>
                <a:lnTo>
                  <a:pt x="650929" y="24061"/>
                </a:lnTo>
              </a:path>
            </a:pathLst>
          </a:cu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6" name="Freeform: Shape 15">
            <a:extLst>
              <a:ext uri="{FF2B5EF4-FFF2-40B4-BE49-F238E27FC236}">
                <a16:creationId xmlns:a16="http://schemas.microsoft.com/office/drawing/2014/main" id="{0506716C-EE26-4E02-AAC7-B8AB1FAA9ED0}"/>
              </a:ext>
            </a:extLst>
          </p:cNvPr>
          <p:cNvSpPr/>
          <p:nvPr/>
        </p:nvSpPr>
        <p:spPr>
          <a:xfrm>
            <a:off x="5336185" y="2289813"/>
            <a:ext cx="705173" cy="426325"/>
          </a:xfrm>
          <a:custGeom>
            <a:avLst/>
            <a:gdLst>
              <a:gd name="connsiteX0" fmla="*/ 0 w 705173"/>
              <a:gd name="connsiteY0" fmla="*/ 122 h 426325"/>
              <a:gd name="connsiteX1" fmla="*/ 534692 w 705173"/>
              <a:gd name="connsiteY1" fmla="*/ 69864 h 426325"/>
              <a:gd name="connsiteX2" fmla="*/ 705173 w 705173"/>
              <a:gd name="connsiteY2" fmla="*/ 426325 h 426325"/>
              <a:gd name="connsiteX3" fmla="*/ 705173 w 705173"/>
              <a:gd name="connsiteY3" fmla="*/ 426325 h 426325"/>
            </a:gdLst>
            <a:ahLst/>
            <a:cxnLst>
              <a:cxn ang="0">
                <a:pos x="connsiteX0" y="connsiteY0"/>
              </a:cxn>
              <a:cxn ang="0">
                <a:pos x="connsiteX1" y="connsiteY1"/>
              </a:cxn>
              <a:cxn ang="0">
                <a:pos x="connsiteX2" y="connsiteY2"/>
              </a:cxn>
              <a:cxn ang="0">
                <a:pos x="connsiteX3" y="connsiteY3"/>
              </a:cxn>
            </a:cxnLst>
            <a:rect l="l" t="t" r="r" b="b"/>
            <a:pathLst>
              <a:path w="705173" h="426325">
                <a:moveTo>
                  <a:pt x="0" y="122"/>
                </a:moveTo>
                <a:cubicBezTo>
                  <a:pt x="208581" y="-524"/>
                  <a:pt x="417163" y="-1170"/>
                  <a:pt x="534692" y="69864"/>
                </a:cubicBezTo>
                <a:cubicBezTo>
                  <a:pt x="652221" y="140898"/>
                  <a:pt x="705173" y="426325"/>
                  <a:pt x="705173" y="426325"/>
                </a:cubicBezTo>
                <a:lnTo>
                  <a:pt x="705173" y="426325"/>
                </a:lnTo>
              </a:path>
            </a:pathLst>
          </a:cu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7" name="Freeform: Shape 16">
            <a:extLst>
              <a:ext uri="{FF2B5EF4-FFF2-40B4-BE49-F238E27FC236}">
                <a16:creationId xmlns:a16="http://schemas.microsoft.com/office/drawing/2014/main" id="{67222C39-B2EA-4981-B22A-985043649B5C}"/>
              </a:ext>
            </a:extLst>
          </p:cNvPr>
          <p:cNvSpPr/>
          <p:nvPr/>
        </p:nvSpPr>
        <p:spPr>
          <a:xfrm>
            <a:off x="6152440" y="1953989"/>
            <a:ext cx="588936" cy="571985"/>
          </a:xfrm>
          <a:custGeom>
            <a:avLst/>
            <a:gdLst>
              <a:gd name="connsiteX0" fmla="*/ 0 w 588936"/>
              <a:gd name="connsiteY0" fmla="*/ 571985 h 571985"/>
              <a:gd name="connsiteX1" fmla="*/ 154984 w 588936"/>
              <a:gd name="connsiteY1" fmla="*/ 60541 h 571985"/>
              <a:gd name="connsiteX2" fmla="*/ 588936 w 588936"/>
              <a:gd name="connsiteY2" fmla="*/ 29544 h 571985"/>
            </a:gdLst>
            <a:ahLst/>
            <a:cxnLst>
              <a:cxn ang="0">
                <a:pos x="connsiteX0" y="connsiteY0"/>
              </a:cxn>
              <a:cxn ang="0">
                <a:pos x="connsiteX1" y="connsiteY1"/>
              </a:cxn>
              <a:cxn ang="0">
                <a:pos x="connsiteX2" y="connsiteY2"/>
              </a:cxn>
            </a:cxnLst>
            <a:rect l="l" t="t" r="r" b="b"/>
            <a:pathLst>
              <a:path w="588936" h="571985">
                <a:moveTo>
                  <a:pt x="0" y="571985"/>
                </a:moveTo>
                <a:cubicBezTo>
                  <a:pt x="28414" y="361466"/>
                  <a:pt x="56828" y="150948"/>
                  <a:pt x="154984" y="60541"/>
                </a:cubicBezTo>
                <a:cubicBezTo>
                  <a:pt x="253140" y="-29866"/>
                  <a:pt x="421038" y="-161"/>
                  <a:pt x="588936" y="29544"/>
                </a:cubicBezTo>
              </a:path>
            </a:pathLst>
          </a:cu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sp>
        <p:nvSpPr>
          <p:cNvPr id="18" name="TextBox 17">
            <a:extLst>
              <a:ext uri="{FF2B5EF4-FFF2-40B4-BE49-F238E27FC236}">
                <a16:creationId xmlns:a16="http://schemas.microsoft.com/office/drawing/2014/main" id="{36DA276A-FB39-4F90-A052-CA764634F2E0}"/>
              </a:ext>
            </a:extLst>
          </p:cNvPr>
          <p:cNvSpPr txBox="1"/>
          <p:nvPr/>
        </p:nvSpPr>
        <p:spPr>
          <a:xfrm>
            <a:off x="6543514" y="1507275"/>
            <a:ext cx="457200" cy="369332"/>
          </a:xfrm>
          <a:prstGeom prst="rect">
            <a:avLst/>
          </a:prstGeom>
          <a:noFill/>
        </p:spPr>
        <p:txBody>
          <a:bodyPr wrap="square" rtlCol="0">
            <a:spAutoFit/>
          </a:bodyPr>
          <a:lstStyle/>
          <a:p>
            <a:r>
              <a:rPr lang="en-US" dirty="0">
                <a:solidFill>
                  <a:schemeClr val="accent5"/>
                </a:solidFill>
                <a:latin typeface="Lucida Calligraphy" panose="03010101010101010101" pitchFamily="66" charset="0"/>
              </a:rPr>
              <a:t>f</a:t>
            </a:r>
            <a:r>
              <a:rPr lang="en-US" baseline="-25000" dirty="0">
                <a:solidFill>
                  <a:schemeClr val="accent5"/>
                </a:solidFill>
              </a:rPr>
              <a:t>1</a:t>
            </a:r>
          </a:p>
        </p:txBody>
      </p:sp>
      <p:sp>
        <p:nvSpPr>
          <p:cNvPr id="19" name="Freeform: Shape 18">
            <a:extLst>
              <a:ext uri="{FF2B5EF4-FFF2-40B4-BE49-F238E27FC236}">
                <a16:creationId xmlns:a16="http://schemas.microsoft.com/office/drawing/2014/main" id="{8B8B0275-E1BF-4457-A14B-7C7CED3FDB4B}"/>
              </a:ext>
            </a:extLst>
          </p:cNvPr>
          <p:cNvSpPr/>
          <p:nvPr/>
        </p:nvSpPr>
        <p:spPr>
          <a:xfrm>
            <a:off x="3721660" y="1731223"/>
            <a:ext cx="2821854" cy="955670"/>
          </a:xfrm>
          <a:custGeom>
            <a:avLst/>
            <a:gdLst>
              <a:gd name="connsiteX0" fmla="*/ 2541722 w 2541722"/>
              <a:gd name="connsiteY0" fmla="*/ 0 h 914400"/>
              <a:gd name="connsiteX1" fmla="*/ 751668 w 2541722"/>
              <a:gd name="connsiteY1" fmla="*/ 255722 h 914400"/>
              <a:gd name="connsiteX2" fmla="*/ 0 w 2541722"/>
              <a:gd name="connsiteY2" fmla="*/ 914400 h 914400"/>
            </a:gdLst>
            <a:ahLst/>
            <a:cxnLst>
              <a:cxn ang="0">
                <a:pos x="connsiteX0" y="connsiteY0"/>
              </a:cxn>
              <a:cxn ang="0">
                <a:pos x="connsiteX1" y="connsiteY1"/>
              </a:cxn>
              <a:cxn ang="0">
                <a:pos x="connsiteX2" y="connsiteY2"/>
              </a:cxn>
            </a:cxnLst>
            <a:rect l="l" t="t" r="r" b="b"/>
            <a:pathLst>
              <a:path w="2541722" h="914400">
                <a:moveTo>
                  <a:pt x="2541722" y="0"/>
                </a:moveTo>
                <a:cubicBezTo>
                  <a:pt x="1858505" y="51661"/>
                  <a:pt x="1175288" y="103322"/>
                  <a:pt x="751668" y="255722"/>
                </a:cubicBezTo>
                <a:cubicBezTo>
                  <a:pt x="328048" y="408122"/>
                  <a:pt x="164024" y="661261"/>
                  <a:pt x="0" y="914400"/>
                </a:cubicBezTo>
              </a:path>
            </a:pathLst>
          </a:custGeom>
          <a:ln>
            <a:headEnd type="none" w="med" len="med"/>
            <a:tailEnd type="triangle" w="med" len="med"/>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en-US"/>
          </a:p>
        </p:txBody>
      </p:sp>
      <p:grpSp>
        <p:nvGrpSpPr>
          <p:cNvPr id="23" name="Group 22">
            <a:extLst>
              <a:ext uri="{FF2B5EF4-FFF2-40B4-BE49-F238E27FC236}">
                <a16:creationId xmlns:a16="http://schemas.microsoft.com/office/drawing/2014/main" id="{42B030DC-3D08-41EC-BD25-597F956D6003}"/>
              </a:ext>
            </a:extLst>
          </p:cNvPr>
          <p:cNvGrpSpPr/>
          <p:nvPr/>
        </p:nvGrpSpPr>
        <p:grpSpPr>
          <a:xfrm>
            <a:off x="3523798" y="2256292"/>
            <a:ext cx="457200" cy="373142"/>
            <a:chOff x="3669225" y="2018184"/>
            <a:chExt cx="457200" cy="373142"/>
          </a:xfrm>
        </p:grpSpPr>
        <p:sp>
          <p:nvSpPr>
            <p:cNvPr id="20" name="TextBox 19">
              <a:extLst>
                <a:ext uri="{FF2B5EF4-FFF2-40B4-BE49-F238E27FC236}">
                  <a16:creationId xmlns:a16="http://schemas.microsoft.com/office/drawing/2014/main" id="{B7693448-7B06-44AC-A141-E5F358AE9F58}"/>
                </a:ext>
              </a:extLst>
            </p:cNvPr>
            <p:cNvSpPr txBox="1"/>
            <p:nvPr/>
          </p:nvSpPr>
          <p:spPr>
            <a:xfrm>
              <a:off x="3669225" y="2021994"/>
              <a:ext cx="457200" cy="369332"/>
            </a:xfrm>
            <a:prstGeom prst="rect">
              <a:avLst/>
            </a:prstGeom>
            <a:noFill/>
          </p:spPr>
          <p:txBody>
            <a:bodyPr wrap="square" rtlCol="0">
              <a:spAutoFit/>
            </a:bodyPr>
            <a:lstStyle/>
            <a:p>
              <a:r>
                <a:rPr lang="en-US" dirty="0">
                  <a:solidFill>
                    <a:schemeClr val="accent5"/>
                  </a:solidFill>
                  <a:latin typeface="Lucida Calligraphy" panose="03010101010101010101" pitchFamily="66" charset="0"/>
                </a:rPr>
                <a:t>f</a:t>
              </a:r>
              <a:endParaRPr lang="en-US" baseline="-25000" dirty="0">
                <a:solidFill>
                  <a:schemeClr val="accent5"/>
                </a:solidFill>
              </a:endParaRPr>
            </a:p>
          </p:txBody>
        </p:sp>
        <p:cxnSp>
          <p:nvCxnSpPr>
            <p:cNvPr id="22" name="Straight Connector 21">
              <a:extLst>
                <a:ext uri="{FF2B5EF4-FFF2-40B4-BE49-F238E27FC236}">
                  <a16:creationId xmlns:a16="http://schemas.microsoft.com/office/drawing/2014/main" id="{EE25360C-9B74-48AD-A34E-50543C7DC03F}"/>
                </a:ext>
              </a:extLst>
            </p:cNvPr>
            <p:cNvCxnSpPr/>
            <p:nvPr/>
          </p:nvCxnSpPr>
          <p:spPr>
            <a:xfrm>
              <a:off x="3729280" y="2018184"/>
              <a:ext cx="22860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24" name="Footer Placeholder 23">
            <a:extLst>
              <a:ext uri="{FF2B5EF4-FFF2-40B4-BE49-F238E27FC236}">
                <a16:creationId xmlns:a16="http://schemas.microsoft.com/office/drawing/2014/main" id="{DBFD1A92-2DC9-4A57-B9B0-F7D8DC3ABFC5}"/>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25" name="Slide Number Placeholder 24">
            <a:extLst>
              <a:ext uri="{FF2B5EF4-FFF2-40B4-BE49-F238E27FC236}">
                <a16:creationId xmlns:a16="http://schemas.microsoft.com/office/drawing/2014/main" id="{9936F53F-FF9F-4D36-BD68-959EDC0590A7}"/>
              </a:ext>
            </a:extLst>
          </p:cNvPr>
          <p:cNvSpPr>
            <a:spLocks noGrp="1"/>
          </p:cNvSpPr>
          <p:nvPr>
            <p:ph type="sldNum" sz="quarter" idx="12"/>
          </p:nvPr>
        </p:nvSpPr>
        <p:spPr/>
        <p:txBody>
          <a:bodyPr/>
          <a:lstStyle/>
          <a:p>
            <a:fld id="{CA24585A-B609-4E04-9A65-7B42B9C604E6}" type="slidenum">
              <a:rPr lang="en-US" smtClean="0"/>
              <a:t>13</a:t>
            </a:fld>
            <a:endParaRPr lang="en-US"/>
          </a:p>
        </p:txBody>
      </p:sp>
      <p:sp>
        <p:nvSpPr>
          <p:cNvPr id="3" name="Oval 2">
            <a:extLst>
              <a:ext uri="{FF2B5EF4-FFF2-40B4-BE49-F238E27FC236}">
                <a16:creationId xmlns:a16="http://schemas.microsoft.com/office/drawing/2014/main" id="{2C1DA2E5-6E7F-4616-86E4-F95510F97A0D}"/>
              </a:ext>
            </a:extLst>
          </p:cNvPr>
          <p:cNvSpPr/>
          <p:nvPr/>
        </p:nvSpPr>
        <p:spPr>
          <a:xfrm>
            <a:off x="7512543" y="1428750"/>
            <a:ext cx="381000" cy="3693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100"/>
                                  </p:stCondLst>
                                  <p:childTnLst>
                                    <p:set>
                                      <p:cBhvr>
                                        <p:cTn id="9" dur="1" fill="hold">
                                          <p:stCondLst>
                                            <p:cond delay="0"/>
                                          </p:stCondLst>
                                        </p:cTn>
                                        <p:tgtEl>
                                          <p:spTgt spid="5">
                                            <p:graphicEl>
                                              <a:chart seriesIdx="-4" categoryIdx="0" bldStep="category"/>
                                            </p:graphicEl>
                                          </p:spTgt>
                                        </p:tgtEl>
                                        <p:attrNameLst>
                                          <p:attrName>style.visibility</p:attrName>
                                        </p:attrNameLst>
                                      </p:cBhvr>
                                      <p:to>
                                        <p:strVal val="visible"/>
                                      </p:to>
                                    </p:set>
                                  </p:childTnLst>
                                </p:cTn>
                              </p:par>
                            </p:childTnLst>
                          </p:cTn>
                        </p:par>
                        <p:par>
                          <p:cTn id="10" fill="hold">
                            <p:stCondLst>
                              <p:cond delay="100"/>
                            </p:stCondLst>
                            <p:childTnLst>
                              <p:par>
                                <p:cTn id="11" presetID="1" presetClass="entr" presetSubtype="0" fill="hold" grpId="0" nodeType="afterEffect">
                                  <p:stCondLst>
                                    <p:cond delay="100"/>
                                  </p:stCondLst>
                                  <p:childTnLst>
                                    <p:set>
                                      <p:cBhvr>
                                        <p:cTn id="12" dur="1" fill="hold">
                                          <p:stCondLst>
                                            <p:cond delay="0"/>
                                          </p:stCondLst>
                                        </p:cTn>
                                        <p:tgtEl>
                                          <p:spTgt spid="5">
                                            <p:graphicEl>
                                              <a:chart seriesIdx="-4" categoryIdx="1" bldStep="category"/>
                                            </p:graphicEl>
                                          </p:spTgt>
                                        </p:tgtEl>
                                        <p:attrNameLst>
                                          <p:attrName>style.visibility</p:attrName>
                                        </p:attrNameLst>
                                      </p:cBhvr>
                                      <p:to>
                                        <p:strVal val="visible"/>
                                      </p:to>
                                    </p:set>
                                  </p:childTnLst>
                                </p:cTn>
                              </p:par>
                            </p:childTnLst>
                          </p:cTn>
                        </p:par>
                        <p:par>
                          <p:cTn id="13" fill="hold">
                            <p:stCondLst>
                              <p:cond delay="200"/>
                            </p:stCondLst>
                            <p:childTnLst>
                              <p:par>
                                <p:cTn id="14" presetID="1" presetClass="entr" presetSubtype="0" fill="hold" grpId="0" nodeType="afterEffect">
                                  <p:stCondLst>
                                    <p:cond delay="100"/>
                                  </p:stCondLst>
                                  <p:childTnLst>
                                    <p:set>
                                      <p:cBhvr>
                                        <p:cTn id="15" dur="1" fill="hold">
                                          <p:stCondLst>
                                            <p:cond delay="0"/>
                                          </p:stCondLst>
                                        </p:cTn>
                                        <p:tgtEl>
                                          <p:spTgt spid="5">
                                            <p:graphicEl>
                                              <a:chart seriesIdx="-4" categoryIdx="2" bldStep="category"/>
                                            </p:graphicEl>
                                          </p:spTgt>
                                        </p:tgtEl>
                                        <p:attrNameLst>
                                          <p:attrName>style.visibility</p:attrName>
                                        </p:attrNameLst>
                                      </p:cBhvr>
                                      <p:to>
                                        <p:strVal val="visible"/>
                                      </p:to>
                                    </p:set>
                                  </p:childTnLst>
                                </p:cTn>
                              </p:par>
                            </p:childTnLst>
                          </p:cTn>
                        </p:par>
                        <p:par>
                          <p:cTn id="16" fill="hold">
                            <p:stCondLst>
                              <p:cond delay="300"/>
                            </p:stCondLst>
                            <p:childTnLst>
                              <p:par>
                                <p:cTn id="17" presetID="1" presetClass="entr" presetSubtype="0" fill="hold" grpId="0" nodeType="afterEffect">
                                  <p:stCondLst>
                                    <p:cond delay="100"/>
                                  </p:stCondLst>
                                  <p:childTnLst>
                                    <p:set>
                                      <p:cBhvr>
                                        <p:cTn id="18" dur="1" fill="hold">
                                          <p:stCondLst>
                                            <p:cond delay="0"/>
                                          </p:stCondLst>
                                        </p:cTn>
                                        <p:tgtEl>
                                          <p:spTgt spid="5">
                                            <p:graphicEl>
                                              <a:chart seriesIdx="-4" categoryIdx="3" bldStep="category"/>
                                            </p:graphicEl>
                                          </p:spTgt>
                                        </p:tgtEl>
                                        <p:attrNameLst>
                                          <p:attrName>style.visibility</p:attrName>
                                        </p:attrNameLst>
                                      </p:cBhvr>
                                      <p:to>
                                        <p:strVal val="visible"/>
                                      </p:to>
                                    </p:set>
                                  </p:childTnLst>
                                </p:cTn>
                              </p:par>
                            </p:childTnLst>
                          </p:cTn>
                        </p:par>
                        <p:par>
                          <p:cTn id="19" fill="hold">
                            <p:stCondLst>
                              <p:cond delay="400"/>
                            </p:stCondLst>
                            <p:childTnLst>
                              <p:par>
                                <p:cTn id="20" presetID="1" presetClass="entr" presetSubtype="0" fill="hold" grpId="0" nodeType="afterEffect">
                                  <p:stCondLst>
                                    <p:cond delay="100"/>
                                  </p:stCondLst>
                                  <p:childTnLst>
                                    <p:set>
                                      <p:cBhvr>
                                        <p:cTn id="21" dur="1" fill="hold">
                                          <p:stCondLst>
                                            <p:cond delay="0"/>
                                          </p:stCondLst>
                                        </p:cTn>
                                        <p:tgtEl>
                                          <p:spTgt spid="5">
                                            <p:graphicEl>
                                              <a:chart seriesIdx="-4" categoryIdx="4" bldStep="category"/>
                                            </p:graphic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100"/>
                                  </p:stCondLst>
                                  <p:childTnLst>
                                    <p:set>
                                      <p:cBhvr>
                                        <p:cTn id="24" dur="1" fill="hold">
                                          <p:stCondLst>
                                            <p:cond delay="0"/>
                                          </p:stCondLst>
                                        </p:cTn>
                                        <p:tgtEl>
                                          <p:spTgt spid="5">
                                            <p:graphicEl>
                                              <a:chart seriesIdx="-4" categoryIdx="5" bldStep="category"/>
                                            </p:graphicEl>
                                          </p:spTgt>
                                        </p:tgtEl>
                                        <p:attrNameLst>
                                          <p:attrName>style.visibility</p:attrName>
                                        </p:attrNameLst>
                                      </p:cBhvr>
                                      <p:to>
                                        <p:strVal val="visible"/>
                                      </p:to>
                                    </p:set>
                                  </p:childTnLst>
                                </p:cTn>
                              </p:par>
                            </p:childTnLst>
                          </p:cTn>
                        </p:par>
                        <p:par>
                          <p:cTn id="25" fill="hold">
                            <p:stCondLst>
                              <p:cond delay="600"/>
                            </p:stCondLst>
                            <p:childTnLst>
                              <p:par>
                                <p:cTn id="26" presetID="1" presetClass="entr" presetSubtype="0" fill="hold" grpId="0" nodeType="afterEffect">
                                  <p:stCondLst>
                                    <p:cond delay="100"/>
                                  </p:stCondLst>
                                  <p:childTnLst>
                                    <p:set>
                                      <p:cBhvr>
                                        <p:cTn id="27" dur="1" fill="hold">
                                          <p:stCondLst>
                                            <p:cond delay="0"/>
                                          </p:stCondLst>
                                        </p:cTn>
                                        <p:tgtEl>
                                          <p:spTgt spid="5">
                                            <p:graphicEl>
                                              <a:chart seriesIdx="-4" categoryIdx="6" bldStep="category"/>
                                            </p:graphicEl>
                                          </p:spTgt>
                                        </p:tgtEl>
                                        <p:attrNameLst>
                                          <p:attrName>style.visibility</p:attrName>
                                        </p:attrNameLst>
                                      </p:cBhvr>
                                      <p:to>
                                        <p:strVal val="visible"/>
                                      </p:to>
                                    </p:set>
                                  </p:childTnLst>
                                </p:cTn>
                              </p:par>
                            </p:childTnLst>
                          </p:cTn>
                        </p:par>
                        <p:par>
                          <p:cTn id="28" fill="hold">
                            <p:stCondLst>
                              <p:cond delay="700"/>
                            </p:stCondLst>
                            <p:childTnLst>
                              <p:par>
                                <p:cTn id="29" presetID="1" presetClass="entr" presetSubtype="0" fill="hold" grpId="0" nodeType="afterEffect">
                                  <p:stCondLst>
                                    <p:cond delay="100"/>
                                  </p:stCondLst>
                                  <p:childTnLst>
                                    <p:set>
                                      <p:cBhvr>
                                        <p:cTn id="30" dur="1" fill="hold">
                                          <p:stCondLst>
                                            <p:cond delay="0"/>
                                          </p:stCondLst>
                                        </p:cTn>
                                        <p:tgtEl>
                                          <p:spTgt spid="5">
                                            <p:graphicEl>
                                              <a:chart seriesIdx="-4" categoryIdx="7" bldStep="category"/>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500"/>
                            </p:stCondLst>
                            <p:childTnLst>
                              <p:par>
                                <p:cTn id="49" presetID="10"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2000"/>
                            </p:stCondLst>
                            <p:childTnLst>
                              <p:par>
                                <p:cTn id="53" presetID="10" presetClass="entr" presetSubtype="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childTnLst>
                          </p:cTn>
                        </p:par>
                        <p:par>
                          <p:cTn id="56" fill="hold">
                            <p:stCondLst>
                              <p:cond delay="2500"/>
                            </p:stCondLst>
                            <p:childTnLst>
                              <p:par>
                                <p:cTn id="57" presetID="10" presetClass="entr" presetSubtype="0"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category"/>
        </p:bldSub>
      </p:bldGraphic>
      <p:bldP spid="8" grpId="0" animBg="1"/>
      <p:bldP spid="11" grpId="0" animBg="1"/>
      <p:bldP spid="15" grpId="0" animBg="1"/>
      <p:bldP spid="16" grpId="0" animBg="1"/>
      <p:bldP spid="17" grpId="0" animBg="1"/>
      <p:bldP spid="18" grpId="0"/>
      <p:bldP spid="19"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13883AC-1FE8-4E0D-9DFE-FBF71D508EE5}"/>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7D000D5D-0E99-42A1-943B-BD78915FA2F3}"/>
              </a:ext>
            </a:extLst>
          </p:cNvPr>
          <p:cNvSpPr>
            <a:spLocks noGrp="1"/>
          </p:cNvSpPr>
          <p:nvPr>
            <p:ph type="sldNum" sz="quarter" idx="12"/>
          </p:nvPr>
        </p:nvSpPr>
        <p:spPr/>
        <p:txBody>
          <a:bodyPr/>
          <a:lstStyle/>
          <a:p>
            <a:fld id="{CA24585A-B609-4E04-9A65-7B42B9C604E6}" type="slidenum">
              <a:rPr lang="en-US" smtClean="0"/>
              <a:t>14</a:t>
            </a:fld>
            <a:endParaRPr lang="en-US"/>
          </a:p>
        </p:txBody>
      </p:sp>
      <p:pic>
        <p:nvPicPr>
          <p:cNvPr id="6" name="Object 1" descr="/tmp/-LGzKeqvsUelrdsxZDjR-HiRes.jpg">
            <a:extLst>
              <a:ext uri="{FF2B5EF4-FFF2-40B4-BE49-F238E27FC236}">
                <a16:creationId xmlns:a16="http://schemas.microsoft.com/office/drawing/2014/main" id="{1F374636-AB51-42AE-8C85-07FCC1E8ED5A}"/>
              </a:ext>
            </a:extLst>
          </p:cNvPr>
          <p:cNvPicPr>
            <a:picLocks noChangeAspect="1"/>
          </p:cNvPicPr>
          <p:nvPr/>
        </p:nvPicPr>
        <p:blipFill rotWithShape="1">
          <a:blip r:embed="rId2" cstate="print"/>
          <a:srcRect b="15926"/>
          <a:stretch/>
        </p:blipFill>
        <p:spPr>
          <a:xfrm>
            <a:off x="0" y="0"/>
            <a:ext cx="9144000" cy="4324350"/>
          </a:xfrm>
          <a:prstGeom prst="rect">
            <a:avLst/>
          </a:prstGeom>
        </p:spPr>
      </p:pic>
      <p:pic>
        <p:nvPicPr>
          <p:cNvPr id="7" name="Object 1" descr="/tmp/-LJStUYAXzkOdmNu6dQE-HiRes.jpg">
            <a:extLst>
              <a:ext uri="{FF2B5EF4-FFF2-40B4-BE49-F238E27FC236}">
                <a16:creationId xmlns:a16="http://schemas.microsoft.com/office/drawing/2014/main" id="{527FDAC4-5EA3-407C-99AE-F566DC12681F}"/>
              </a:ext>
            </a:extLst>
          </p:cNvPr>
          <p:cNvPicPr>
            <a:picLocks noChangeAspect="1"/>
          </p:cNvPicPr>
          <p:nvPr/>
        </p:nvPicPr>
        <p:blipFill rotWithShape="1">
          <a:blip r:embed="rId3" cstate="print"/>
          <a:srcRect l="44166" t="50000" r="44167" b="27778"/>
          <a:stretch/>
        </p:blipFill>
        <p:spPr>
          <a:xfrm>
            <a:off x="4038600" y="2571750"/>
            <a:ext cx="1066800" cy="1143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Object 1" descr="/tmp/-LJDhImknCoxgBMRv67J-HiRes.jpg"/>
          <p:cNvPicPr>
            <a:picLocks noChangeAspect="1"/>
          </p:cNvPicPr>
          <p:nvPr/>
        </p:nvPicPr>
        <p:blipFill rotWithShape="1">
          <a:blip r:embed="rId3" cstate="print"/>
          <a:srcRect t="-1" b="79630"/>
          <a:stretch/>
        </p:blipFill>
        <p:spPr>
          <a:xfrm>
            <a:off x="0" y="0"/>
            <a:ext cx="9144000" cy="1047750"/>
          </a:xfrm>
          <a:prstGeom prst="rect">
            <a:avLst/>
          </a:prstGeom>
        </p:spPr>
      </p:pic>
      <p:sp>
        <p:nvSpPr>
          <p:cNvPr id="4" name="Footer Placeholder 3">
            <a:extLst>
              <a:ext uri="{FF2B5EF4-FFF2-40B4-BE49-F238E27FC236}">
                <a16:creationId xmlns:a16="http://schemas.microsoft.com/office/drawing/2014/main" id="{F9484EF2-5C3C-4654-BDB4-0C8597C4E86A}"/>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5" name="Slide Number Placeholder 4">
            <a:extLst>
              <a:ext uri="{FF2B5EF4-FFF2-40B4-BE49-F238E27FC236}">
                <a16:creationId xmlns:a16="http://schemas.microsoft.com/office/drawing/2014/main" id="{6C024281-2129-4F28-8916-102F7421D3D0}"/>
              </a:ext>
            </a:extLst>
          </p:cNvPr>
          <p:cNvSpPr>
            <a:spLocks noGrp="1"/>
          </p:cNvSpPr>
          <p:nvPr>
            <p:ph type="sldNum" sz="quarter" idx="12"/>
          </p:nvPr>
        </p:nvSpPr>
        <p:spPr/>
        <p:txBody>
          <a:bodyPr/>
          <a:lstStyle/>
          <a:p>
            <a:fld id="{CA24585A-B609-4E04-9A65-7B42B9C604E6}" type="slidenum">
              <a:rPr lang="en-US" smtClean="0"/>
              <a:t>15</a:t>
            </a:fld>
            <a:endParaRPr lang="en-US"/>
          </a:p>
        </p:txBody>
      </p:sp>
      <p:sp>
        <p:nvSpPr>
          <p:cNvPr id="7" name="TextBox 6">
            <a:extLst>
              <a:ext uri="{FF2B5EF4-FFF2-40B4-BE49-F238E27FC236}">
                <a16:creationId xmlns:a16="http://schemas.microsoft.com/office/drawing/2014/main" id="{01BC0A1F-23B3-4165-BD0E-C15996937B4D}"/>
              </a:ext>
            </a:extLst>
          </p:cNvPr>
          <p:cNvSpPr txBox="1"/>
          <p:nvPr/>
        </p:nvSpPr>
        <p:spPr>
          <a:xfrm>
            <a:off x="457200" y="3105150"/>
            <a:ext cx="6553200" cy="685800"/>
          </a:xfrm>
          <a:prstGeom prst="rect">
            <a:avLst/>
          </a:prstGeom>
          <a:noFill/>
        </p:spPr>
        <p:txBody>
          <a:bodyPr wrap="square" rtlCol="0">
            <a:spAutoFit/>
          </a:bodyPr>
          <a:lstStyle/>
          <a:p>
            <a:endParaRPr lang="en-US" dirty="0"/>
          </a:p>
        </p:txBody>
      </p:sp>
      <p:sp>
        <p:nvSpPr>
          <p:cNvPr id="11" name="TextBox 10">
            <a:extLst>
              <a:ext uri="{FF2B5EF4-FFF2-40B4-BE49-F238E27FC236}">
                <a16:creationId xmlns:a16="http://schemas.microsoft.com/office/drawing/2014/main" id="{952102D7-354E-4ECE-89C4-4426F695982C}"/>
              </a:ext>
            </a:extLst>
          </p:cNvPr>
          <p:cNvSpPr txBox="1"/>
          <p:nvPr/>
        </p:nvSpPr>
        <p:spPr>
          <a:xfrm>
            <a:off x="381000" y="4098043"/>
            <a:ext cx="7543800" cy="600164"/>
          </a:xfrm>
          <a:prstGeom prst="rect">
            <a:avLst/>
          </a:prstGeom>
          <a:noFill/>
        </p:spPr>
        <p:txBody>
          <a:bodyPr wrap="square" rtlCol="0">
            <a:spAutoFit/>
          </a:bodyPr>
          <a:lstStyle/>
          <a:p>
            <a:r>
              <a:rPr lang="en-US" sz="1100" baseline="30000" dirty="0"/>
              <a:t>1</a:t>
            </a:r>
            <a:r>
              <a:rPr lang="en-US" sz="1100" dirty="0"/>
              <a:t> </a:t>
            </a:r>
            <a:r>
              <a:rPr lang="en-US" sz="1100" dirty="0">
                <a:solidFill>
                  <a:schemeClr val="tx2">
                    <a:lumMod val="75000"/>
                  </a:schemeClr>
                </a:solidFill>
              </a:rPr>
              <a:t>http://scikit-learn.org</a:t>
            </a:r>
          </a:p>
          <a:p>
            <a:r>
              <a:rPr lang="en-US" sz="1100" baseline="30000" dirty="0"/>
              <a:t>2</a:t>
            </a:r>
            <a:r>
              <a:rPr lang="en-US" sz="1100" dirty="0"/>
              <a:t> </a:t>
            </a:r>
            <a:r>
              <a:rPr lang="en-US" sz="1100" dirty="0">
                <a:solidFill>
                  <a:schemeClr val="tx2">
                    <a:lumMod val="75000"/>
                  </a:schemeClr>
                </a:solidFill>
              </a:rPr>
              <a:t>Y. Freund, R. </a:t>
            </a:r>
            <a:r>
              <a:rPr lang="en-US" sz="1100" dirty="0" err="1">
                <a:solidFill>
                  <a:schemeClr val="tx2">
                    <a:lumMod val="75000"/>
                  </a:schemeClr>
                </a:solidFill>
              </a:rPr>
              <a:t>Schapire</a:t>
            </a:r>
            <a:r>
              <a:rPr lang="en-US" sz="1100" dirty="0">
                <a:solidFill>
                  <a:schemeClr val="tx2">
                    <a:lumMod val="75000"/>
                  </a:schemeClr>
                </a:solidFill>
              </a:rPr>
              <a:t>, “A Decision-Theoretic Generalization of on-Line Learning and an Application to Boosting”, 1995.</a:t>
            </a:r>
          </a:p>
          <a:p>
            <a:r>
              <a:rPr lang="en-US" sz="1100" baseline="30000" dirty="0"/>
              <a:t>3</a:t>
            </a:r>
            <a:r>
              <a:rPr lang="en-US" sz="1100" dirty="0"/>
              <a:t> </a:t>
            </a:r>
            <a:r>
              <a:rPr lang="en-US" sz="1100" dirty="0">
                <a:solidFill>
                  <a:schemeClr val="tx2">
                    <a:lumMod val="75000"/>
                  </a:schemeClr>
                </a:solidFill>
              </a:rPr>
              <a:t>J. Zhu, H. Zou, S. Rosset, T. Hastie, “Multi-class AdaBoost”, 2009.</a:t>
            </a:r>
          </a:p>
        </p:txBody>
      </p:sp>
      <p:pic>
        <p:nvPicPr>
          <p:cNvPr id="13" name="Object 1" descr="/tmp/-LJTuV_NhheexD2UvG5y-HiRes.jpg">
            <a:extLst>
              <a:ext uri="{FF2B5EF4-FFF2-40B4-BE49-F238E27FC236}">
                <a16:creationId xmlns:a16="http://schemas.microsoft.com/office/drawing/2014/main" id="{06EB74CB-2E90-4334-ABD5-8CA7A5E5DBAE}"/>
              </a:ext>
            </a:extLst>
          </p:cNvPr>
          <p:cNvPicPr>
            <a:picLocks noChangeAspect="1"/>
          </p:cNvPicPr>
          <p:nvPr/>
        </p:nvPicPr>
        <p:blipFill rotWithShape="1">
          <a:blip r:embed="rId4" cstate="print"/>
          <a:srcRect t="29259" b="15926"/>
          <a:stretch/>
        </p:blipFill>
        <p:spPr>
          <a:xfrm>
            <a:off x="0" y="1116806"/>
            <a:ext cx="9144000" cy="2819400"/>
          </a:xfrm>
          <a:prstGeom prst="rect">
            <a:avLst/>
          </a:prstGeom>
        </p:spPr>
      </p:pic>
      <p:cxnSp>
        <p:nvCxnSpPr>
          <p:cNvPr id="15" name="Straight Connector 14">
            <a:extLst>
              <a:ext uri="{FF2B5EF4-FFF2-40B4-BE49-F238E27FC236}">
                <a16:creationId xmlns:a16="http://schemas.microsoft.com/office/drawing/2014/main" id="{040F706C-39D9-4F6D-98E2-2D213D1BE7FA}"/>
              </a:ext>
            </a:extLst>
          </p:cNvPr>
          <p:cNvCxnSpPr/>
          <p:nvPr/>
        </p:nvCxnSpPr>
        <p:spPr>
          <a:xfrm>
            <a:off x="457200" y="4026694"/>
            <a:ext cx="2362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Object 1" descr="/tmp/-LGzR5adBJyS946mKu0f-HiRes.jpg"/>
          <p:cNvPicPr>
            <a:picLocks noChangeAspect="1"/>
          </p:cNvPicPr>
          <p:nvPr/>
        </p:nvPicPr>
        <p:blipFill rotWithShape="1">
          <a:blip r:embed="rId2" cstate="print"/>
          <a:srcRect b="7037"/>
          <a:stretch/>
        </p:blipFill>
        <p:spPr>
          <a:xfrm>
            <a:off x="0" y="0"/>
            <a:ext cx="9144000" cy="4781550"/>
          </a:xfrm>
          <a:prstGeom prst="rect">
            <a:avLst/>
          </a:prstGeom>
        </p:spPr>
      </p:pic>
      <p:sp>
        <p:nvSpPr>
          <p:cNvPr id="3" name="Footer Placeholder 2">
            <a:extLst>
              <a:ext uri="{FF2B5EF4-FFF2-40B4-BE49-F238E27FC236}">
                <a16:creationId xmlns:a16="http://schemas.microsoft.com/office/drawing/2014/main" id="{82D713AC-775D-4DFB-84B0-F35617A91DB5}"/>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6A2E24A1-83B8-44F5-A302-9843EB6655F3}"/>
              </a:ext>
            </a:extLst>
          </p:cNvPr>
          <p:cNvSpPr>
            <a:spLocks noGrp="1"/>
          </p:cNvSpPr>
          <p:nvPr>
            <p:ph type="sldNum" sz="quarter" idx="12"/>
          </p:nvPr>
        </p:nvSpPr>
        <p:spPr/>
        <p:txBody>
          <a:bodyPr/>
          <a:lstStyle/>
          <a:p>
            <a:fld id="{CA24585A-B609-4E04-9A65-7B42B9C604E6}"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9F939C-8503-49DB-A9A8-60C9DE0581EC}"/>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3" name="Slide Number Placeholder 2">
            <a:extLst>
              <a:ext uri="{FF2B5EF4-FFF2-40B4-BE49-F238E27FC236}">
                <a16:creationId xmlns:a16="http://schemas.microsoft.com/office/drawing/2014/main" id="{1C3F3F35-015F-4DF6-BEA4-2BE359B28E9D}"/>
              </a:ext>
            </a:extLst>
          </p:cNvPr>
          <p:cNvSpPr>
            <a:spLocks noGrp="1"/>
          </p:cNvSpPr>
          <p:nvPr>
            <p:ph type="sldNum" sz="quarter" idx="12"/>
          </p:nvPr>
        </p:nvSpPr>
        <p:spPr/>
        <p:txBody>
          <a:bodyPr/>
          <a:lstStyle/>
          <a:p>
            <a:fld id="{CA24585A-B609-4E04-9A65-7B42B9C604E6}" type="slidenum">
              <a:rPr lang="en-US" smtClean="0"/>
              <a:t>17</a:t>
            </a:fld>
            <a:endParaRPr lang="en-US"/>
          </a:p>
        </p:txBody>
      </p:sp>
      <p:pic>
        <p:nvPicPr>
          <p:cNvPr id="4" name="Object 1" descr="/tmp/-LJTjQIFNiFqq9HN6VOI-HiRes.jpg">
            <a:extLst>
              <a:ext uri="{FF2B5EF4-FFF2-40B4-BE49-F238E27FC236}">
                <a16:creationId xmlns:a16="http://schemas.microsoft.com/office/drawing/2014/main" id="{911C0918-4DA9-4FD4-B2E9-D210F36FD842}"/>
              </a:ext>
            </a:extLst>
          </p:cNvPr>
          <p:cNvPicPr>
            <a:picLocks noChangeAspect="1"/>
          </p:cNvPicPr>
          <p:nvPr/>
        </p:nvPicPr>
        <p:blipFill>
          <a:blip r:embed="rId2" cstate="print"/>
          <a:srcRect/>
          <a:stretch/>
        </p:blipFill>
        <p:spPr>
          <a:xfrm>
            <a:off x="0" y="0"/>
            <a:ext cx="9144000" cy="5143500"/>
          </a:xfrm>
          <a:prstGeom prst="rect">
            <a:avLst/>
          </a:prstGeom>
        </p:spPr>
      </p:pic>
    </p:spTree>
    <p:extLst>
      <p:ext uri="{BB962C8B-B14F-4D97-AF65-F5344CB8AC3E}">
        <p14:creationId xmlns:p14="http://schemas.microsoft.com/office/powerpoint/2010/main" val="2483872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7" name="Object 1" descr="/tmp/-LJUbpnianLll73KWoq7-HiRes.jpg">
            <a:extLst>
              <a:ext uri="{FF2B5EF4-FFF2-40B4-BE49-F238E27FC236}">
                <a16:creationId xmlns:a16="http://schemas.microsoft.com/office/drawing/2014/main" id="{1C4E15CC-9CFE-46B3-9931-4DE65FCFF00D}"/>
              </a:ext>
            </a:extLst>
          </p:cNvPr>
          <p:cNvPicPr>
            <a:picLocks noChangeAspect="1"/>
          </p:cNvPicPr>
          <p:nvPr/>
        </p:nvPicPr>
        <p:blipFill rotWithShape="1">
          <a:blip r:embed="rId2" cstate="print"/>
          <a:srcRect r="52500"/>
          <a:stretch/>
        </p:blipFill>
        <p:spPr>
          <a:xfrm>
            <a:off x="0" y="0"/>
            <a:ext cx="4343401" cy="5143500"/>
          </a:xfrm>
          <a:prstGeom prst="rect">
            <a:avLst/>
          </a:prstGeom>
        </p:spPr>
      </p:pic>
      <p:sp>
        <p:nvSpPr>
          <p:cNvPr id="3" name="Footer Placeholder 2">
            <a:extLst>
              <a:ext uri="{FF2B5EF4-FFF2-40B4-BE49-F238E27FC236}">
                <a16:creationId xmlns:a16="http://schemas.microsoft.com/office/drawing/2014/main" id="{564A5E5C-BCC8-4DF6-995B-F37E90E880A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42F4A949-55D2-4E83-A848-AF8357F33F2E}"/>
              </a:ext>
            </a:extLst>
          </p:cNvPr>
          <p:cNvSpPr>
            <a:spLocks noGrp="1"/>
          </p:cNvSpPr>
          <p:nvPr>
            <p:ph type="sldNum" sz="quarter" idx="12"/>
          </p:nvPr>
        </p:nvSpPr>
        <p:spPr/>
        <p:txBody>
          <a:bodyPr/>
          <a:lstStyle/>
          <a:p>
            <a:fld id="{CA24585A-B609-4E04-9A65-7B42B9C604E6}" type="slidenum">
              <a:rPr lang="en-US" smtClean="0"/>
              <a:t>18</a:t>
            </a:fld>
            <a:endParaRPr lang="en-US"/>
          </a:p>
        </p:txBody>
      </p:sp>
      <p:pic>
        <p:nvPicPr>
          <p:cNvPr id="8" name="Object 1" descr="/tmp/-LJUbpnianLll73KWoq7-HiRes.jpg">
            <a:extLst>
              <a:ext uri="{FF2B5EF4-FFF2-40B4-BE49-F238E27FC236}">
                <a16:creationId xmlns:a16="http://schemas.microsoft.com/office/drawing/2014/main" id="{3C80F862-8FD7-49A1-9920-E2946611D027}"/>
              </a:ext>
            </a:extLst>
          </p:cNvPr>
          <p:cNvPicPr>
            <a:picLocks noChangeAspect="1"/>
          </p:cNvPicPr>
          <p:nvPr/>
        </p:nvPicPr>
        <p:blipFill rotWithShape="1">
          <a:blip r:embed="rId2" cstate="print"/>
          <a:srcRect l="29166" t="38148" r="51667" b="24814"/>
          <a:stretch/>
        </p:blipFill>
        <p:spPr>
          <a:xfrm>
            <a:off x="4800600" y="1962150"/>
            <a:ext cx="1752600" cy="1905000"/>
          </a:xfrm>
          <a:prstGeom prst="rect">
            <a:avLst/>
          </a:prstGeom>
        </p:spPr>
      </p:pic>
      <p:pic>
        <p:nvPicPr>
          <p:cNvPr id="9" name="Object 1" descr="/tmp/-LJUbpnianLll73KWoq7-HiRes.jpg">
            <a:extLst>
              <a:ext uri="{FF2B5EF4-FFF2-40B4-BE49-F238E27FC236}">
                <a16:creationId xmlns:a16="http://schemas.microsoft.com/office/drawing/2014/main" id="{EE9DAB98-0AA4-4663-B798-2AA8140B197C}"/>
              </a:ext>
            </a:extLst>
          </p:cNvPr>
          <p:cNvPicPr>
            <a:picLocks noChangeAspect="1"/>
          </p:cNvPicPr>
          <p:nvPr/>
        </p:nvPicPr>
        <p:blipFill rotWithShape="1">
          <a:blip r:embed="rId2" cstate="print"/>
          <a:srcRect l="50833" t="36666" r="26667" b="23333"/>
          <a:stretch/>
        </p:blipFill>
        <p:spPr>
          <a:xfrm>
            <a:off x="6705600" y="1885950"/>
            <a:ext cx="2057400" cy="2057400"/>
          </a:xfrm>
          <a:prstGeom prst="rect">
            <a:avLst/>
          </a:prstGeom>
        </p:spPr>
      </p:pic>
      <p:pic>
        <p:nvPicPr>
          <p:cNvPr id="10" name="Object 1" descr="/tmp/-LJUbpnianLll73KWoq7-HiRes.jpg">
            <a:extLst>
              <a:ext uri="{FF2B5EF4-FFF2-40B4-BE49-F238E27FC236}">
                <a16:creationId xmlns:a16="http://schemas.microsoft.com/office/drawing/2014/main" id="{6476F7BF-EA80-4B85-823C-51F177013E8C}"/>
              </a:ext>
            </a:extLst>
          </p:cNvPr>
          <p:cNvPicPr>
            <a:picLocks noChangeAspect="1"/>
          </p:cNvPicPr>
          <p:nvPr/>
        </p:nvPicPr>
        <p:blipFill rotWithShape="1">
          <a:blip r:embed="rId2" cstate="print"/>
          <a:srcRect l="73333" t="33704" r="4167" b="24814"/>
          <a:stretch/>
        </p:blipFill>
        <p:spPr>
          <a:xfrm>
            <a:off x="2514600" y="1733550"/>
            <a:ext cx="2057400" cy="21336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DC310DF-FFC2-4B8A-8A02-08197B956ED7}"/>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3" name="Slide Number Placeholder 2">
            <a:extLst>
              <a:ext uri="{FF2B5EF4-FFF2-40B4-BE49-F238E27FC236}">
                <a16:creationId xmlns:a16="http://schemas.microsoft.com/office/drawing/2014/main" id="{49BD5645-EE87-4C6A-81D2-9F06078A83D8}"/>
              </a:ext>
            </a:extLst>
          </p:cNvPr>
          <p:cNvSpPr>
            <a:spLocks noGrp="1"/>
          </p:cNvSpPr>
          <p:nvPr>
            <p:ph type="sldNum" sz="quarter" idx="12"/>
          </p:nvPr>
        </p:nvSpPr>
        <p:spPr/>
        <p:txBody>
          <a:bodyPr/>
          <a:lstStyle/>
          <a:p>
            <a:fld id="{CA24585A-B609-4E04-9A65-7B42B9C604E6}" type="slidenum">
              <a:rPr lang="en-US" smtClean="0"/>
              <a:t>19</a:t>
            </a:fld>
            <a:endParaRPr lang="en-US"/>
          </a:p>
        </p:txBody>
      </p:sp>
      <p:graphicFrame>
        <p:nvGraphicFramePr>
          <p:cNvPr id="9" name="Chart 8">
            <a:extLst>
              <a:ext uri="{FF2B5EF4-FFF2-40B4-BE49-F238E27FC236}">
                <a16:creationId xmlns:a16="http://schemas.microsoft.com/office/drawing/2014/main" id="{2BEDE863-FBBE-4797-A2FA-A70E264BF292}"/>
              </a:ext>
            </a:extLst>
          </p:cNvPr>
          <p:cNvGraphicFramePr/>
          <p:nvPr>
            <p:extLst>
              <p:ext uri="{D42A27DB-BD31-4B8C-83A1-F6EECF244321}">
                <p14:modId xmlns:p14="http://schemas.microsoft.com/office/powerpoint/2010/main" val="4158236956"/>
              </p:ext>
            </p:extLst>
          </p:nvPr>
        </p:nvGraphicFramePr>
        <p:xfrm>
          <a:off x="1524000" y="1276350"/>
          <a:ext cx="6096000" cy="3327400"/>
        </p:xfrm>
        <a:graphic>
          <a:graphicData uri="http://schemas.openxmlformats.org/drawingml/2006/chart">
            <c:chart xmlns:c="http://schemas.openxmlformats.org/drawingml/2006/chart" xmlns:r="http://schemas.openxmlformats.org/officeDocument/2006/relationships" r:id="rId2"/>
          </a:graphicData>
        </a:graphic>
      </p:graphicFrame>
      <p:pic>
        <p:nvPicPr>
          <p:cNvPr id="10" name="Object 1" descr="/tmp/-LJELZZpVPJBxAc2uQaN-HiRes.jpg">
            <a:extLst>
              <a:ext uri="{FF2B5EF4-FFF2-40B4-BE49-F238E27FC236}">
                <a16:creationId xmlns:a16="http://schemas.microsoft.com/office/drawing/2014/main" id="{3ED11D61-2DB2-4DD7-A681-9674E96A10F4}"/>
              </a:ext>
            </a:extLst>
          </p:cNvPr>
          <p:cNvPicPr>
            <a:picLocks noChangeAspect="1"/>
          </p:cNvPicPr>
          <p:nvPr/>
        </p:nvPicPr>
        <p:blipFill rotWithShape="1">
          <a:blip r:embed="rId3" cstate="print"/>
          <a:srcRect b="78364"/>
          <a:stretch/>
        </p:blipFill>
        <p:spPr>
          <a:xfrm>
            <a:off x="0" y="0"/>
            <a:ext cx="9144000" cy="1112837"/>
          </a:xfrm>
          <a:prstGeom prst="rect">
            <a:avLst/>
          </a:prstGeom>
        </p:spPr>
      </p:pic>
    </p:spTree>
    <p:extLst>
      <p:ext uri="{BB962C8B-B14F-4D97-AF65-F5344CB8AC3E}">
        <p14:creationId xmlns:p14="http://schemas.microsoft.com/office/powerpoint/2010/main" val="219390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graphicEl>
                                              <a:chart seriesIdx="0" categoryIdx="-4" bldStep="series"/>
                                            </p:graphicEl>
                                          </p:spTgt>
                                        </p:tgtEl>
                                        <p:attrNameLst>
                                          <p:attrName>style.visibility</p:attrName>
                                        </p:attrNameLst>
                                      </p:cBhvr>
                                      <p:to>
                                        <p:strVal val="visible"/>
                                      </p:to>
                                    </p:set>
                                    <p:anim calcmode="lin" valueType="num">
                                      <p:cBhvr>
                                        <p:cTn id="7" dur="500" fill="hold"/>
                                        <p:tgtEl>
                                          <p:spTgt spid="9">
                                            <p:graphicEl>
                                              <a:chart seriesIdx="0" categoryIdx="-4" bldStep="series"/>
                                            </p:graphicEl>
                                          </p:spTgt>
                                        </p:tgtEl>
                                        <p:attrNameLst>
                                          <p:attrName>ppt_w</p:attrName>
                                        </p:attrNameLst>
                                      </p:cBhvr>
                                      <p:tavLst>
                                        <p:tav tm="0">
                                          <p:val>
                                            <p:fltVal val="0"/>
                                          </p:val>
                                        </p:tav>
                                        <p:tav tm="100000">
                                          <p:val>
                                            <p:strVal val="#ppt_w"/>
                                          </p:val>
                                        </p:tav>
                                      </p:tavLst>
                                    </p:anim>
                                    <p:anim calcmode="lin" valueType="num">
                                      <p:cBhvr>
                                        <p:cTn id="8" dur="500" fill="hold"/>
                                        <p:tgtEl>
                                          <p:spTgt spid="9">
                                            <p:graphicEl>
                                              <a:chart seriesIdx="0" categoryIdx="-4" bldStep="series"/>
                                            </p:graphicEl>
                                          </p:spTgt>
                                        </p:tgtEl>
                                        <p:attrNameLst>
                                          <p:attrName>ppt_h</p:attrName>
                                        </p:attrNameLst>
                                      </p:cBhvr>
                                      <p:tavLst>
                                        <p:tav tm="0">
                                          <p:val>
                                            <p:fltVal val="0"/>
                                          </p:val>
                                        </p:tav>
                                        <p:tav tm="100000">
                                          <p:val>
                                            <p:strVal val="#ppt_h"/>
                                          </p:val>
                                        </p:tav>
                                      </p:tavLst>
                                    </p:anim>
                                    <p:animEffect transition="in" filter="fade">
                                      <p:cBhvr>
                                        <p:cTn id="9" dur="500"/>
                                        <p:tgtEl>
                                          <p:spTgt spid="9">
                                            <p:graphicEl>
                                              <a:chart seriesIdx="0" categoryIdx="-4" bldStep="series"/>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graphicEl>
                                              <a:chart seriesIdx="1" categoryIdx="-4" bldStep="series"/>
                                            </p:graphicEl>
                                          </p:spTgt>
                                        </p:tgtEl>
                                        <p:attrNameLst>
                                          <p:attrName>style.visibility</p:attrName>
                                        </p:attrNameLst>
                                      </p:cBhvr>
                                      <p:to>
                                        <p:strVal val="visible"/>
                                      </p:to>
                                    </p:set>
                                    <p:anim calcmode="lin" valueType="num">
                                      <p:cBhvr>
                                        <p:cTn id="14" dur="500" fill="hold"/>
                                        <p:tgtEl>
                                          <p:spTgt spid="9">
                                            <p:graphicEl>
                                              <a:chart seriesIdx="1" categoryIdx="-4" bldStep="series"/>
                                            </p:graphicEl>
                                          </p:spTgt>
                                        </p:tgtEl>
                                        <p:attrNameLst>
                                          <p:attrName>ppt_w</p:attrName>
                                        </p:attrNameLst>
                                      </p:cBhvr>
                                      <p:tavLst>
                                        <p:tav tm="0">
                                          <p:val>
                                            <p:fltVal val="0"/>
                                          </p:val>
                                        </p:tav>
                                        <p:tav tm="100000">
                                          <p:val>
                                            <p:strVal val="#ppt_w"/>
                                          </p:val>
                                        </p:tav>
                                      </p:tavLst>
                                    </p:anim>
                                    <p:anim calcmode="lin" valueType="num">
                                      <p:cBhvr>
                                        <p:cTn id="15" dur="500" fill="hold"/>
                                        <p:tgtEl>
                                          <p:spTgt spid="9">
                                            <p:graphicEl>
                                              <a:chart seriesIdx="1" categoryIdx="-4" bldStep="series"/>
                                            </p:graphicEl>
                                          </p:spTgt>
                                        </p:tgtEl>
                                        <p:attrNameLst>
                                          <p:attrName>ppt_h</p:attrName>
                                        </p:attrNameLst>
                                      </p:cBhvr>
                                      <p:tavLst>
                                        <p:tav tm="0">
                                          <p:val>
                                            <p:fltVal val="0"/>
                                          </p:val>
                                        </p:tav>
                                        <p:tav tm="100000">
                                          <p:val>
                                            <p:strVal val="#ppt_h"/>
                                          </p:val>
                                        </p:tav>
                                      </p:tavLst>
                                    </p:anim>
                                    <p:animEffect transition="in" filter="fade">
                                      <p:cBhvr>
                                        <p:cTn id="16" dur="500"/>
                                        <p:tgtEl>
                                          <p:spTgt spid="9">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graphicEl>
                                              <a:chart seriesIdx="2" categoryIdx="-4" bldStep="series"/>
                                            </p:graphicEl>
                                          </p:spTgt>
                                        </p:tgtEl>
                                        <p:attrNameLst>
                                          <p:attrName>style.visibility</p:attrName>
                                        </p:attrNameLst>
                                      </p:cBhvr>
                                      <p:to>
                                        <p:strVal val="visible"/>
                                      </p:to>
                                    </p:set>
                                    <p:anim calcmode="lin" valueType="num">
                                      <p:cBhvr>
                                        <p:cTn id="21" dur="500" fill="hold"/>
                                        <p:tgtEl>
                                          <p:spTgt spid="9">
                                            <p:graphicEl>
                                              <a:chart seriesIdx="2" categoryIdx="-4" bldStep="series"/>
                                            </p:graphicEl>
                                          </p:spTgt>
                                        </p:tgtEl>
                                        <p:attrNameLst>
                                          <p:attrName>ppt_w</p:attrName>
                                        </p:attrNameLst>
                                      </p:cBhvr>
                                      <p:tavLst>
                                        <p:tav tm="0">
                                          <p:val>
                                            <p:fltVal val="0"/>
                                          </p:val>
                                        </p:tav>
                                        <p:tav tm="100000">
                                          <p:val>
                                            <p:strVal val="#ppt_w"/>
                                          </p:val>
                                        </p:tav>
                                      </p:tavLst>
                                    </p:anim>
                                    <p:anim calcmode="lin" valueType="num">
                                      <p:cBhvr>
                                        <p:cTn id="22" dur="500" fill="hold"/>
                                        <p:tgtEl>
                                          <p:spTgt spid="9">
                                            <p:graphicEl>
                                              <a:chart seriesIdx="2" categoryIdx="-4" bldStep="series"/>
                                            </p:graphicEl>
                                          </p:spTgt>
                                        </p:tgtEl>
                                        <p:attrNameLst>
                                          <p:attrName>ppt_h</p:attrName>
                                        </p:attrNameLst>
                                      </p:cBhvr>
                                      <p:tavLst>
                                        <p:tav tm="0">
                                          <p:val>
                                            <p:fltVal val="0"/>
                                          </p:val>
                                        </p:tav>
                                        <p:tav tm="100000">
                                          <p:val>
                                            <p:strVal val="#ppt_h"/>
                                          </p:val>
                                        </p:tav>
                                      </p:tavLst>
                                    </p:anim>
                                    <p:animEffect transition="in" filter="fade">
                                      <p:cBhvr>
                                        <p:cTn id="23" dur="500"/>
                                        <p:tgtEl>
                                          <p:spTgt spid="9">
                                            <p:graphicEl>
                                              <a:chart seriesIdx="2" categoryIdx="-4" bldStep="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9">
                                            <p:graphicEl>
                                              <a:chart seriesIdx="3" categoryIdx="-4" bldStep="series"/>
                                            </p:graphicEl>
                                          </p:spTgt>
                                        </p:tgtEl>
                                        <p:attrNameLst>
                                          <p:attrName>style.visibility</p:attrName>
                                        </p:attrNameLst>
                                      </p:cBhvr>
                                      <p:to>
                                        <p:strVal val="visible"/>
                                      </p:to>
                                    </p:set>
                                    <p:anim calcmode="lin" valueType="num">
                                      <p:cBhvr>
                                        <p:cTn id="28" dur="500" fill="hold"/>
                                        <p:tgtEl>
                                          <p:spTgt spid="9">
                                            <p:graphicEl>
                                              <a:chart seriesIdx="3" categoryIdx="-4" bldStep="series"/>
                                            </p:graphicEl>
                                          </p:spTgt>
                                        </p:tgtEl>
                                        <p:attrNameLst>
                                          <p:attrName>ppt_w</p:attrName>
                                        </p:attrNameLst>
                                      </p:cBhvr>
                                      <p:tavLst>
                                        <p:tav tm="0">
                                          <p:val>
                                            <p:fltVal val="0"/>
                                          </p:val>
                                        </p:tav>
                                        <p:tav tm="100000">
                                          <p:val>
                                            <p:strVal val="#ppt_w"/>
                                          </p:val>
                                        </p:tav>
                                      </p:tavLst>
                                    </p:anim>
                                    <p:anim calcmode="lin" valueType="num">
                                      <p:cBhvr>
                                        <p:cTn id="29" dur="500" fill="hold"/>
                                        <p:tgtEl>
                                          <p:spTgt spid="9">
                                            <p:graphicEl>
                                              <a:chart seriesIdx="3" categoryIdx="-4" bldStep="series"/>
                                            </p:graphicEl>
                                          </p:spTgt>
                                        </p:tgtEl>
                                        <p:attrNameLst>
                                          <p:attrName>ppt_h</p:attrName>
                                        </p:attrNameLst>
                                      </p:cBhvr>
                                      <p:tavLst>
                                        <p:tav tm="0">
                                          <p:val>
                                            <p:fltVal val="0"/>
                                          </p:val>
                                        </p:tav>
                                        <p:tav tm="100000">
                                          <p:val>
                                            <p:strVal val="#ppt_h"/>
                                          </p:val>
                                        </p:tav>
                                      </p:tavLst>
                                    </p:anim>
                                    <p:animEffect transition="in" filter="fade">
                                      <p:cBhvr>
                                        <p:cTn id="30" dur="500"/>
                                        <p:tgtEl>
                                          <p:spTgt spid="9">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series" animBg="0"/>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Object 1" descr="/tmp/-LGzEI5abarq4cs_TuHN-HiRes.jpg"/>
          <p:cNvPicPr>
            <a:picLocks noChangeAspect="1"/>
          </p:cNvPicPr>
          <p:nvPr/>
        </p:nvPicPr>
        <p:blipFill rotWithShape="1">
          <a:blip r:embed="rId5" cstate="print"/>
          <a:srcRect b="79629"/>
          <a:stretch/>
        </p:blipFill>
        <p:spPr>
          <a:xfrm>
            <a:off x="0" y="0"/>
            <a:ext cx="9144000" cy="1047750"/>
          </a:xfrm>
          <a:prstGeom prst="rect">
            <a:avLst/>
          </a:prstGeom>
        </p:spPr>
      </p:pic>
      <p:sp>
        <p:nvSpPr>
          <p:cNvPr id="3" name="Footer Placeholder 2">
            <a:extLst>
              <a:ext uri="{FF2B5EF4-FFF2-40B4-BE49-F238E27FC236}">
                <a16:creationId xmlns:a16="http://schemas.microsoft.com/office/drawing/2014/main" id="{4C3D3724-20C2-4B16-ACEB-EC9088A1FE66}"/>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C30600FE-F113-4C30-B3ED-46CEDD796D09}"/>
              </a:ext>
            </a:extLst>
          </p:cNvPr>
          <p:cNvSpPr>
            <a:spLocks noGrp="1"/>
          </p:cNvSpPr>
          <p:nvPr>
            <p:ph type="sldNum" sz="quarter" idx="12"/>
          </p:nvPr>
        </p:nvSpPr>
        <p:spPr/>
        <p:txBody>
          <a:bodyPr/>
          <a:lstStyle/>
          <a:p>
            <a:fld id="{CA24585A-B609-4E04-9A65-7B42B9C604E6}" type="slidenum">
              <a:rPr lang="en-US" smtClean="0"/>
              <a:t>2</a:t>
            </a:fld>
            <a:endParaRPr lang="en-US"/>
          </a:p>
        </p:txBody>
      </p:sp>
      <p:pic>
        <p:nvPicPr>
          <p:cNvPr id="5" name="2018-08-10 21-33-16">
            <a:hlinkClick r:id="" action="ppaction://media"/>
            <a:extLst>
              <a:ext uri="{FF2B5EF4-FFF2-40B4-BE49-F238E27FC236}">
                <a16:creationId xmlns:a16="http://schemas.microsoft.com/office/drawing/2014/main" id="{E78FD4D6-A8D0-4927-90C8-CA2EF778EBAE}"/>
              </a:ext>
            </a:extLst>
          </p:cNvPr>
          <p:cNvPicPr>
            <a:picLocks noChangeAspect="1"/>
          </p:cNvPicPr>
          <p:nvPr>
            <a:videoFile r:link="rId1"/>
            <p:extLst>
              <p:ext uri="{DAA4B4D4-6D71-4841-9C94-3DE7FCFB9230}">
                <p14:media xmlns:p14="http://schemas.microsoft.com/office/powerpoint/2010/main" r:embed="rId2">
                  <p14:trim st="5618" end="11479"/>
                </p14:media>
              </p:ext>
            </p:extLst>
          </p:nvPr>
        </p:nvPicPr>
        <p:blipFill rotWithShape="1">
          <a:blip r:embed="rId6"/>
          <a:srcRect t="29630" r="50417" b="45185"/>
          <a:stretch>
            <a:fillRect/>
          </a:stretch>
        </p:blipFill>
        <p:spPr>
          <a:xfrm>
            <a:off x="38100" y="1581150"/>
            <a:ext cx="906780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0">
  <p:cSld name="Slide 14">
    <p:spTree>
      <p:nvGrpSpPr>
        <p:cNvPr id="1" name=""/>
        <p:cNvGrpSpPr/>
        <p:nvPr/>
      </p:nvGrpSpPr>
      <p:grpSpPr>
        <a:xfrm>
          <a:off x="0" y="0"/>
          <a:ext cx="0" cy="0"/>
          <a:chOff x="0" y="0"/>
          <a:chExt cx="0" cy="0"/>
        </a:xfrm>
      </p:grpSpPr>
      <p:pic>
        <p:nvPicPr>
          <p:cNvPr id="2" name="Object 1" descr="/tmp/-LGzN29gR3ROgH0JQ3CS-HiRes.jpg"/>
          <p:cNvPicPr>
            <a:picLocks noChangeAspect="1"/>
          </p:cNvPicPr>
          <p:nvPr/>
        </p:nvPicPr>
        <p:blipFill rotWithShape="1">
          <a:blip r:embed="rId3" cstate="print"/>
          <a:srcRect r="49083" b="20371"/>
          <a:stretch/>
        </p:blipFill>
        <p:spPr>
          <a:xfrm>
            <a:off x="0" y="0"/>
            <a:ext cx="4655820" cy="4095750"/>
          </a:xfrm>
          <a:prstGeom prst="rect">
            <a:avLst/>
          </a:prstGeom>
        </p:spPr>
      </p:pic>
      <p:sp>
        <p:nvSpPr>
          <p:cNvPr id="3" name="TextBox 2">
            <a:extLst>
              <a:ext uri="{FF2B5EF4-FFF2-40B4-BE49-F238E27FC236}">
                <a16:creationId xmlns:a16="http://schemas.microsoft.com/office/drawing/2014/main" id="{45CC621E-44D0-49A3-BEAA-5621787C2348}"/>
              </a:ext>
            </a:extLst>
          </p:cNvPr>
          <p:cNvSpPr txBox="1"/>
          <p:nvPr/>
        </p:nvSpPr>
        <p:spPr>
          <a:xfrm>
            <a:off x="1371600" y="4171950"/>
            <a:ext cx="2133600" cy="369332"/>
          </a:xfrm>
          <a:prstGeom prst="rect">
            <a:avLst/>
          </a:prstGeom>
          <a:noFill/>
        </p:spPr>
        <p:txBody>
          <a:bodyPr wrap="square" rtlCol="0">
            <a:spAutoFit/>
          </a:bodyPr>
          <a:lstStyle/>
          <a:p>
            <a:r>
              <a:rPr lang="en-US" dirty="0">
                <a:solidFill>
                  <a:srgbClr val="686868"/>
                </a:solidFill>
                <a:latin typeface="Source Sans Pro" panose="020B0503030403020204" pitchFamily="34" charset="0"/>
                <a:ea typeface="Source Sans Pro" panose="020B0503030403020204" pitchFamily="34" charset="0"/>
              </a:rPr>
              <a:t>Early game, 0-30%</a:t>
            </a:r>
          </a:p>
        </p:txBody>
      </p:sp>
      <p:sp>
        <p:nvSpPr>
          <p:cNvPr id="4" name="TextBox 3">
            <a:extLst>
              <a:ext uri="{FF2B5EF4-FFF2-40B4-BE49-F238E27FC236}">
                <a16:creationId xmlns:a16="http://schemas.microsoft.com/office/drawing/2014/main" id="{EB81D4AC-629A-4AAE-BAB6-9CD66313D78E}"/>
              </a:ext>
            </a:extLst>
          </p:cNvPr>
          <p:cNvSpPr txBox="1"/>
          <p:nvPr/>
        </p:nvSpPr>
        <p:spPr>
          <a:xfrm>
            <a:off x="5715000" y="4171950"/>
            <a:ext cx="2133600" cy="369332"/>
          </a:xfrm>
          <a:prstGeom prst="rect">
            <a:avLst/>
          </a:prstGeom>
          <a:noFill/>
        </p:spPr>
        <p:txBody>
          <a:bodyPr wrap="square" rtlCol="0">
            <a:spAutoFit/>
          </a:bodyPr>
          <a:lstStyle/>
          <a:p>
            <a:r>
              <a:rPr lang="en-US" dirty="0">
                <a:solidFill>
                  <a:srgbClr val="686868"/>
                </a:solidFill>
                <a:latin typeface="Source Sans Pro" panose="020B0503030403020204" pitchFamily="34" charset="0"/>
                <a:ea typeface="Source Sans Pro" panose="020B0503030403020204" pitchFamily="34" charset="0"/>
              </a:rPr>
              <a:t>Late game, 0-30%</a:t>
            </a:r>
          </a:p>
        </p:txBody>
      </p:sp>
      <p:sp>
        <p:nvSpPr>
          <p:cNvPr id="5" name="Oval 4">
            <a:extLst>
              <a:ext uri="{FF2B5EF4-FFF2-40B4-BE49-F238E27FC236}">
                <a16:creationId xmlns:a16="http://schemas.microsoft.com/office/drawing/2014/main" id="{E3C1C952-BD3D-4714-9A4F-6087905431B4}"/>
              </a:ext>
            </a:extLst>
          </p:cNvPr>
          <p:cNvSpPr/>
          <p:nvPr/>
        </p:nvSpPr>
        <p:spPr>
          <a:xfrm>
            <a:off x="1981200" y="1657350"/>
            <a:ext cx="6096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9" name="Object 1" descr="/tmp/-LGzN29gR3ROgH0JQ3CS-HiRes.jpg">
            <a:extLst>
              <a:ext uri="{FF2B5EF4-FFF2-40B4-BE49-F238E27FC236}">
                <a16:creationId xmlns:a16="http://schemas.microsoft.com/office/drawing/2014/main" id="{01AE98A3-AB27-48F9-934C-81DDB1B0BFAE}"/>
              </a:ext>
            </a:extLst>
          </p:cNvPr>
          <p:cNvPicPr>
            <a:picLocks noChangeAspect="1"/>
          </p:cNvPicPr>
          <p:nvPr/>
        </p:nvPicPr>
        <p:blipFill rotWithShape="1">
          <a:blip r:embed="rId3" cstate="print"/>
          <a:srcRect l="55000" t="26296" r="6666" b="20371"/>
          <a:stretch/>
        </p:blipFill>
        <p:spPr>
          <a:xfrm>
            <a:off x="5029200" y="1386840"/>
            <a:ext cx="3461385" cy="2708910"/>
          </a:xfrm>
          <a:prstGeom prst="rect">
            <a:avLst/>
          </a:prstGeom>
        </p:spPr>
      </p:pic>
      <p:sp>
        <p:nvSpPr>
          <p:cNvPr id="6" name="Oval 5">
            <a:extLst>
              <a:ext uri="{FF2B5EF4-FFF2-40B4-BE49-F238E27FC236}">
                <a16:creationId xmlns:a16="http://schemas.microsoft.com/office/drawing/2014/main" id="{11B18D98-C995-4140-8ED0-B71B675515B7}"/>
              </a:ext>
            </a:extLst>
          </p:cNvPr>
          <p:cNvSpPr/>
          <p:nvPr/>
        </p:nvSpPr>
        <p:spPr>
          <a:xfrm>
            <a:off x="6179820" y="1657350"/>
            <a:ext cx="6096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Oval 6">
            <a:extLst>
              <a:ext uri="{FF2B5EF4-FFF2-40B4-BE49-F238E27FC236}">
                <a16:creationId xmlns:a16="http://schemas.microsoft.com/office/drawing/2014/main" id="{7D4F50A7-AFC7-4A9B-896C-94FCD078E178}"/>
              </a:ext>
            </a:extLst>
          </p:cNvPr>
          <p:cNvSpPr/>
          <p:nvPr/>
        </p:nvSpPr>
        <p:spPr>
          <a:xfrm>
            <a:off x="2286000" y="3310890"/>
            <a:ext cx="6096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Oval 7">
            <a:extLst>
              <a:ext uri="{FF2B5EF4-FFF2-40B4-BE49-F238E27FC236}">
                <a16:creationId xmlns:a16="http://schemas.microsoft.com/office/drawing/2014/main" id="{ADCE1E0F-B2D5-4A08-A6FD-D25DBE7D02B7}"/>
              </a:ext>
            </a:extLst>
          </p:cNvPr>
          <p:cNvSpPr/>
          <p:nvPr/>
        </p:nvSpPr>
        <p:spPr>
          <a:xfrm>
            <a:off x="6553200" y="3310890"/>
            <a:ext cx="609600" cy="6096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Footer Placeholder 9">
            <a:extLst>
              <a:ext uri="{FF2B5EF4-FFF2-40B4-BE49-F238E27FC236}">
                <a16:creationId xmlns:a16="http://schemas.microsoft.com/office/drawing/2014/main" id="{AE3A1560-0D8D-4768-A7C7-CFCBDFBD6C99}"/>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1" name="Slide Number Placeholder 10">
            <a:extLst>
              <a:ext uri="{FF2B5EF4-FFF2-40B4-BE49-F238E27FC236}">
                <a16:creationId xmlns:a16="http://schemas.microsoft.com/office/drawing/2014/main" id="{50D3CA03-F619-45AF-A281-74BB03DC7C91}"/>
              </a:ext>
            </a:extLst>
          </p:cNvPr>
          <p:cNvSpPr>
            <a:spLocks noGrp="1"/>
          </p:cNvSpPr>
          <p:nvPr>
            <p:ph type="sldNum" sz="quarter" idx="12"/>
          </p:nvPr>
        </p:nvSpPr>
        <p:spPr/>
        <p:txBody>
          <a:bodyPr/>
          <a:lstStyle/>
          <a:p>
            <a:fld id="{CA24585A-B609-4E04-9A65-7B42B9C604E6}" type="slidenum">
              <a:rPr lang="en-US" smtClean="0"/>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Object 1" descr="/tmp/-LGzSfavQzrSG_MTGUFP-HiRes.jpg"/>
          <p:cNvPicPr>
            <a:picLocks noChangeAspect="1"/>
          </p:cNvPicPr>
          <p:nvPr/>
        </p:nvPicPr>
        <p:blipFill>
          <a:blip r:embed="rId2" cstate="print"/>
          <a:srcRect/>
          <a:stretch/>
        </p:blipFill>
        <p:spPr>
          <a:xfrm>
            <a:off x="0" y="0"/>
            <a:ext cx="9144000" cy="51435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185309-5CB2-43C5-A2F5-488FDFC3C0BE}"/>
              </a:ext>
            </a:extLst>
          </p:cNvPr>
          <p:cNvPicPr>
            <a:picLocks noChangeAspect="1"/>
          </p:cNvPicPr>
          <p:nvPr/>
        </p:nvPicPr>
        <p:blipFill rotWithShape="1">
          <a:blip r:embed="rId3">
            <a:extLst>
              <a:ext uri="{28A0092B-C50C-407E-A947-70E740481C1C}">
                <a14:useLocalDpi xmlns:a14="http://schemas.microsoft.com/office/drawing/2010/main" val="0"/>
              </a:ext>
            </a:extLst>
          </a:blip>
          <a:srcRect t="90690"/>
          <a:stretch/>
        </p:blipFill>
        <p:spPr>
          <a:xfrm>
            <a:off x="4079741" y="4388286"/>
            <a:ext cx="5064259" cy="305181"/>
          </a:xfrm>
          <a:prstGeom prst="rect">
            <a:avLst/>
          </a:prstGeom>
        </p:spPr>
      </p:pic>
      <p:pic>
        <p:nvPicPr>
          <p:cNvPr id="10" name="Picture 9">
            <a:extLst>
              <a:ext uri="{FF2B5EF4-FFF2-40B4-BE49-F238E27FC236}">
                <a16:creationId xmlns:a16="http://schemas.microsoft.com/office/drawing/2014/main" id="{3C479AC0-59BA-4F48-BF2D-6EAC2FB0F5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5800" y="1006584"/>
            <a:ext cx="4508936" cy="3381702"/>
          </a:xfrm>
          <a:prstGeom prst="rect">
            <a:avLst/>
          </a:prstGeom>
        </p:spPr>
      </p:pic>
      <p:pic>
        <p:nvPicPr>
          <p:cNvPr id="11" name="Object 1" descr="/tmp/-LJDhImknCoxgBMRv67J-HiRes.jpg">
            <a:extLst>
              <a:ext uri="{FF2B5EF4-FFF2-40B4-BE49-F238E27FC236}">
                <a16:creationId xmlns:a16="http://schemas.microsoft.com/office/drawing/2014/main" id="{730AD91C-CF8D-4DC1-9F2A-350D8418B23F}"/>
              </a:ext>
            </a:extLst>
          </p:cNvPr>
          <p:cNvPicPr>
            <a:picLocks noChangeAspect="1"/>
          </p:cNvPicPr>
          <p:nvPr/>
        </p:nvPicPr>
        <p:blipFill rotWithShape="1">
          <a:blip r:embed="rId5" cstate="print"/>
          <a:srcRect b="81111"/>
          <a:stretch/>
        </p:blipFill>
        <p:spPr>
          <a:xfrm>
            <a:off x="0" y="0"/>
            <a:ext cx="9144000" cy="971550"/>
          </a:xfrm>
          <a:prstGeom prst="rect">
            <a:avLst/>
          </a:prstGeom>
        </p:spPr>
      </p:pic>
      <p:pic>
        <p:nvPicPr>
          <p:cNvPr id="13" name="Picture 12">
            <a:extLst>
              <a:ext uri="{FF2B5EF4-FFF2-40B4-BE49-F238E27FC236}">
                <a16:creationId xmlns:a16="http://schemas.microsoft.com/office/drawing/2014/main" id="{E50E1F2D-D3EB-4CE6-B78C-5852323C8C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705" y="1625491"/>
            <a:ext cx="3785036" cy="1892518"/>
          </a:xfrm>
          <a:prstGeom prst="rect">
            <a:avLst/>
          </a:prstGeom>
        </p:spPr>
      </p:pic>
      <p:sp>
        <p:nvSpPr>
          <p:cNvPr id="14" name="Footer Placeholder 13">
            <a:extLst>
              <a:ext uri="{FF2B5EF4-FFF2-40B4-BE49-F238E27FC236}">
                <a16:creationId xmlns:a16="http://schemas.microsoft.com/office/drawing/2014/main" id="{D3F90D49-816E-4C1D-98AD-978F7E181DF2}"/>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5" name="Slide Number Placeholder 14">
            <a:extLst>
              <a:ext uri="{FF2B5EF4-FFF2-40B4-BE49-F238E27FC236}">
                <a16:creationId xmlns:a16="http://schemas.microsoft.com/office/drawing/2014/main" id="{C1CF9E1E-928E-444D-97A1-8F0B17D65A46}"/>
              </a:ext>
            </a:extLst>
          </p:cNvPr>
          <p:cNvSpPr>
            <a:spLocks noGrp="1"/>
          </p:cNvSpPr>
          <p:nvPr>
            <p:ph type="sldNum" sz="quarter" idx="12"/>
          </p:nvPr>
        </p:nvSpPr>
        <p:spPr/>
        <p:txBody>
          <a:bodyPr/>
          <a:lstStyle/>
          <a:p>
            <a:fld id="{CA24585A-B609-4E04-9A65-7B42B9C604E6}"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9CB94A3-3760-4B41-89B1-390CC0EB05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02774"/>
            <a:ext cx="4508936" cy="3381702"/>
          </a:xfrm>
          <a:prstGeom prst="rect">
            <a:avLst/>
          </a:prstGeom>
        </p:spPr>
      </p:pic>
      <p:pic>
        <p:nvPicPr>
          <p:cNvPr id="10" name="Object 1" descr="/tmp/-LJELYmmY5uHqwa6snUf-HiRes.jpg">
            <a:extLst>
              <a:ext uri="{FF2B5EF4-FFF2-40B4-BE49-F238E27FC236}">
                <a16:creationId xmlns:a16="http://schemas.microsoft.com/office/drawing/2014/main" id="{5AC26D79-8761-4CAD-B630-96CDFEDCBDB2}"/>
              </a:ext>
            </a:extLst>
          </p:cNvPr>
          <p:cNvPicPr>
            <a:picLocks noChangeAspect="1"/>
          </p:cNvPicPr>
          <p:nvPr/>
        </p:nvPicPr>
        <p:blipFill rotWithShape="1">
          <a:blip r:embed="rId4" cstate="print"/>
          <a:srcRect b="79630"/>
          <a:stretch/>
        </p:blipFill>
        <p:spPr>
          <a:xfrm>
            <a:off x="0" y="0"/>
            <a:ext cx="9144000" cy="1047750"/>
          </a:xfrm>
          <a:prstGeom prst="rect">
            <a:avLst/>
          </a:prstGeom>
        </p:spPr>
      </p:pic>
      <p:pic>
        <p:nvPicPr>
          <p:cNvPr id="11" name="Picture 10">
            <a:extLst>
              <a:ext uri="{FF2B5EF4-FFF2-40B4-BE49-F238E27FC236}">
                <a16:creationId xmlns:a16="http://schemas.microsoft.com/office/drawing/2014/main" id="{53C7B530-48E3-476B-A9BA-630FA96B49E2}"/>
              </a:ext>
            </a:extLst>
          </p:cNvPr>
          <p:cNvPicPr>
            <a:picLocks noChangeAspect="1"/>
          </p:cNvPicPr>
          <p:nvPr/>
        </p:nvPicPr>
        <p:blipFill rotWithShape="1">
          <a:blip r:embed="rId5">
            <a:extLst>
              <a:ext uri="{28A0092B-C50C-407E-A947-70E740481C1C}">
                <a14:useLocalDpi xmlns:a14="http://schemas.microsoft.com/office/drawing/2010/main" val="0"/>
              </a:ext>
            </a:extLst>
          </a:blip>
          <a:srcRect t="90690"/>
          <a:stretch/>
        </p:blipFill>
        <p:spPr>
          <a:xfrm>
            <a:off x="4079741" y="4388286"/>
            <a:ext cx="5064259" cy="305181"/>
          </a:xfrm>
          <a:prstGeom prst="rect">
            <a:avLst/>
          </a:prstGeom>
        </p:spPr>
      </p:pic>
      <p:pic>
        <p:nvPicPr>
          <p:cNvPr id="13" name="Picture 12">
            <a:extLst>
              <a:ext uri="{FF2B5EF4-FFF2-40B4-BE49-F238E27FC236}">
                <a16:creationId xmlns:a16="http://schemas.microsoft.com/office/drawing/2014/main" id="{AEA3FC38-8578-4878-B675-CC9F144F7AC8}"/>
              </a:ext>
            </a:extLst>
          </p:cNvPr>
          <p:cNvPicPr>
            <a:picLocks noChangeAspect="1"/>
          </p:cNvPicPr>
          <p:nvPr/>
        </p:nvPicPr>
        <p:blipFill>
          <a:blip r:embed="rId6"/>
          <a:stretch>
            <a:fillRect/>
          </a:stretch>
        </p:blipFill>
        <p:spPr>
          <a:xfrm>
            <a:off x="457200" y="1844278"/>
            <a:ext cx="3710818" cy="1454944"/>
          </a:xfrm>
          <a:prstGeom prst="rect">
            <a:avLst/>
          </a:prstGeom>
        </p:spPr>
      </p:pic>
      <p:sp>
        <p:nvSpPr>
          <p:cNvPr id="14" name="Footer Placeholder 13">
            <a:extLst>
              <a:ext uri="{FF2B5EF4-FFF2-40B4-BE49-F238E27FC236}">
                <a16:creationId xmlns:a16="http://schemas.microsoft.com/office/drawing/2014/main" id="{2AE66344-8E60-4B2B-809B-5F86C968F994}"/>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5" name="Slide Number Placeholder 14">
            <a:extLst>
              <a:ext uri="{FF2B5EF4-FFF2-40B4-BE49-F238E27FC236}">
                <a16:creationId xmlns:a16="http://schemas.microsoft.com/office/drawing/2014/main" id="{8030E3CB-8087-4250-8709-ADC1A55B2ED1}"/>
              </a:ext>
            </a:extLst>
          </p:cNvPr>
          <p:cNvSpPr>
            <a:spLocks noGrp="1"/>
          </p:cNvSpPr>
          <p:nvPr>
            <p:ph type="sldNum" sz="quarter" idx="12"/>
          </p:nvPr>
        </p:nvSpPr>
        <p:spPr/>
        <p:txBody>
          <a:bodyPr/>
          <a:lstStyle/>
          <a:p>
            <a:fld id="{CA24585A-B609-4E04-9A65-7B42B9C604E6}" type="slidenum">
              <a:rPr lang="en-US" smtClean="0"/>
              <a:t>23</a:t>
            </a:fld>
            <a:endParaRPr lang="en-US"/>
          </a:p>
        </p:txBody>
      </p:sp>
    </p:spTree>
    <p:extLst>
      <p:ext uri="{BB962C8B-B14F-4D97-AF65-F5344CB8AC3E}">
        <p14:creationId xmlns:p14="http://schemas.microsoft.com/office/powerpoint/2010/main" val="17618451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9A138BC-72C2-485B-A24F-95E1BCACDA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06585"/>
            <a:ext cx="4508935" cy="3381702"/>
          </a:xfrm>
          <a:prstGeom prst="rect">
            <a:avLst/>
          </a:prstGeom>
        </p:spPr>
      </p:pic>
      <p:pic>
        <p:nvPicPr>
          <p:cNvPr id="10" name="Object 1" descr="/tmp/-LJELZAo2oL2GqRswz7n-HiRes.jpg">
            <a:extLst>
              <a:ext uri="{FF2B5EF4-FFF2-40B4-BE49-F238E27FC236}">
                <a16:creationId xmlns:a16="http://schemas.microsoft.com/office/drawing/2014/main" id="{1968F7C9-273D-42D6-8A5C-74E1CA608FA9}"/>
              </a:ext>
            </a:extLst>
          </p:cNvPr>
          <p:cNvPicPr>
            <a:picLocks noChangeAspect="1"/>
          </p:cNvPicPr>
          <p:nvPr/>
        </p:nvPicPr>
        <p:blipFill rotWithShape="1">
          <a:blip r:embed="rId4" cstate="print"/>
          <a:srcRect b="79630"/>
          <a:stretch/>
        </p:blipFill>
        <p:spPr>
          <a:xfrm>
            <a:off x="0" y="0"/>
            <a:ext cx="9144000" cy="1047750"/>
          </a:xfrm>
          <a:prstGeom prst="rect">
            <a:avLst/>
          </a:prstGeom>
        </p:spPr>
      </p:pic>
      <p:pic>
        <p:nvPicPr>
          <p:cNvPr id="12" name="Picture 11">
            <a:extLst>
              <a:ext uri="{FF2B5EF4-FFF2-40B4-BE49-F238E27FC236}">
                <a16:creationId xmlns:a16="http://schemas.microsoft.com/office/drawing/2014/main" id="{A50AF10A-C4E4-4B0F-95AA-44C166FDFE40}"/>
              </a:ext>
            </a:extLst>
          </p:cNvPr>
          <p:cNvPicPr>
            <a:picLocks noChangeAspect="1"/>
          </p:cNvPicPr>
          <p:nvPr/>
        </p:nvPicPr>
        <p:blipFill rotWithShape="1">
          <a:blip r:embed="rId5">
            <a:extLst>
              <a:ext uri="{28A0092B-C50C-407E-A947-70E740481C1C}">
                <a14:useLocalDpi xmlns:a14="http://schemas.microsoft.com/office/drawing/2010/main" val="0"/>
              </a:ext>
            </a:extLst>
          </a:blip>
          <a:srcRect t="90690"/>
          <a:stretch/>
        </p:blipFill>
        <p:spPr>
          <a:xfrm>
            <a:off x="4079741" y="4388286"/>
            <a:ext cx="5064259" cy="305181"/>
          </a:xfrm>
          <a:prstGeom prst="rect">
            <a:avLst/>
          </a:prstGeom>
        </p:spPr>
      </p:pic>
      <p:pic>
        <p:nvPicPr>
          <p:cNvPr id="13" name="Picture 12">
            <a:extLst>
              <a:ext uri="{FF2B5EF4-FFF2-40B4-BE49-F238E27FC236}">
                <a16:creationId xmlns:a16="http://schemas.microsoft.com/office/drawing/2014/main" id="{A960F79D-ECAA-4DDE-A514-6ED8B9DBF05A}"/>
              </a:ext>
            </a:extLst>
          </p:cNvPr>
          <p:cNvPicPr>
            <a:picLocks noChangeAspect="1"/>
          </p:cNvPicPr>
          <p:nvPr/>
        </p:nvPicPr>
        <p:blipFill>
          <a:blip r:embed="rId6"/>
          <a:stretch>
            <a:fillRect/>
          </a:stretch>
        </p:blipFill>
        <p:spPr>
          <a:xfrm>
            <a:off x="669131" y="1123950"/>
            <a:ext cx="3157538" cy="2996041"/>
          </a:xfrm>
          <a:prstGeom prst="rect">
            <a:avLst/>
          </a:prstGeom>
        </p:spPr>
      </p:pic>
      <p:sp>
        <p:nvSpPr>
          <p:cNvPr id="14" name="Footer Placeholder 13">
            <a:extLst>
              <a:ext uri="{FF2B5EF4-FFF2-40B4-BE49-F238E27FC236}">
                <a16:creationId xmlns:a16="http://schemas.microsoft.com/office/drawing/2014/main" id="{16782A9B-2439-475F-864A-D5069E0B6432}"/>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5" name="Slide Number Placeholder 14">
            <a:extLst>
              <a:ext uri="{FF2B5EF4-FFF2-40B4-BE49-F238E27FC236}">
                <a16:creationId xmlns:a16="http://schemas.microsoft.com/office/drawing/2014/main" id="{F2D30C62-55AC-4E94-957B-3530EE80FD37}"/>
              </a:ext>
            </a:extLst>
          </p:cNvPr>
          <p:cNvSpPr>
            <a:spLocks noGrp="1"/>
          </p:cNvSpPr>
          <p:nvPr>
            <p:ph type="sldNum" sz="quarter" idx="12"/>
          </p:nvPr>
        </p:nvSpPr>
        <p:spPr/>
        <p:txBody>
          <a:bodyPr/>
          <a:lstStyle/>
          <a:p>
            <a:fld id="{CA24585A-B609-4E04-9A65-7B42B9C604E6}" type="slidenum">
              <a:rPr lang="en-US" smtClean="0"/>
              <a:t>24</a:t>
            </a:fld>
            <a:endParaRPr lang="en-US"/>
          </a:p>
        </p:txBody>
      </p:sp>
    </p:spTree>
    <p:extLst>
      <p:ext uri="{BB962C8B-B14F-4D97-AF65-F5344CB8AC3E}">
        <p14:creationId xmlns:p14="http://schemas.microsoft.com/office/powerpoint/2010/main" val="9650261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4EC9236-D474-4472-B56D-148A156E1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006584"/>
            <a:ext cx="4508936" cy="3381702"/>
          </a:xfrm>
          <a:prstGeom prst="rect">
            <a:avLst/>
          </a:prstGeom>
        </p:spPr>
      </p:pic>
      <p:pic>
        <p:nvPicPr>
          <p:cNvPr id="10" name="Object 1" descr="/tmp/-LJELZZpVPJBxAc2uQaN-HiRes.jpg">
            <a:extLst>
              <a:ext uri="{FF2B5EF4-FFF2-40B4-BE49-F238E27FC236}">
                <a16:creationId xmlns:a16="http://schemas.microsoft.com/office/drawing/2014/main" id="{E147521A-553D-406B-A762-D3658FDEFE71}"/>
              </a:ext>
            </a:extLst>
          </p:cNvPr>
          <p:cNvPicPr>
            <a:picLocks noChangeAspect="1"/>
          </p:cNvPicPr>
          <p:nvPr/>
        </p:nvPicPr>
        <p:blipFill rotWithShape="1">
          <a:blip r:embed="rId4" cstate="print"/>
          <a:srcRect b="79630"/>
          <a:stretch/>
        </p:blipFill>
        <p:spPr>
          <a:xfrm>
            <a:off x="0" y="0"/>
            <a:ext cx="9144000" cy="1047750"/>
          </a:xfrm>
          <a:prstGeom prst="rect">
            <a:avLst/>
          </a:prstGeom>
        </p:spPr>
      </p:pic>
      <p:pic>
        <p:nvPicPr>
          <p:cNvPr id="12" name="Picture 11">
            <a:extLst>
              <a:ext uri="{FF2B5EF4-FFF2-40B4-BE49-F238E27FC236}">
                <a16:creationId xmlns:a16="http://schemas.microsoft.com/office/drawing/2014/main" id="{00A180F5-2A9B-4917-A2EF-54FF08FC06F3}"/>
              </a:ext>
            </a:extLst>
          </p:cNvPr>
          <p:cNvPicPr>
            <a:picLocks noChangeAspect="1"/>
          </p:cNvPicPr>
          <p:nvPr/>
        </p:nvPicPr>
        <p:blipFill rotWithShape="1">
          <a:blip r:embed="rId5">
            <a:extLst>
              <a:ext uri="{28A0092B-C50C-407E-A947-70E740481C1C}">
                <a14:useLocalDpi xmlns:a14="http://schemas.microsoft.com/office/drawing/2010/main" val="0"/>
              </a:ext>
            </a:extLst>
          </a:blip>
          <a:srcRect t="90690"/>
          <a:stretch/>
        </p:blipFill>
        <p:spPr>
          <a:xfrm>
            <a:off x="4079741" y="4388286"/>
            <a:ext cx="5064259" cy="305181"/>
          </a:xfrm>
          <a:prstGeom prst="rect">
            <a:avLst/>
          </a:prstGeom>
        </p:spPr>
      </p:pic>
      <p:pic>
        <p:nvPicPr>
          <p:cNvPr id="14" name="Picture 13">
            <a:extLst>
              <a:ext uri="{FF2B5EF4-FFF2-40B4-BE49-F238E27FC236}">
                <a16:creationId xmlns:a16="http://schemas.microsoft.com/office/drawing/2014/main" id="{25624D36-33BD-42CB-8CF4-4BFFFEA515A2}"/>
              </a:ext>
            </a:extLst>
          </p:cNvPr>
          <p:cNvPicPr>
            <a:picLocks noChangeAspect="1"/>
          </p:cNvPicPr>
          <p:nvPr/>
        </p:nvPicPr>
        <p:blipFill>
          <a:blip r:embed="rId6"/>
          <a:stretch>
            <a:fillRect/>
          </a:stretch>
        </p:blipFill>
        <p:spPr>
          <a:xfrm>
            <a:off x="374019" y="1996678"/>
            <a:ext cx="3952037" cy="1150144"/>
          </a:xfrm>
          <a:prstGeom prst="rect">
            <a:avLst/>
          </a:prstGeom>
        </p:spPr>
      </p:pic>
      <p:sp>
        <p:nvSpPr>
          <p:cNvPr id="15" name="Footer Placeholder 14">
            <a:extLst>
              <a:ext uri="{FF2B5EF4-FFF2-40B4-BE49-F238E27FC236}">
                <a16:creationId xmlns:a16="http://schemas.microsoft.com/office/drawing/2014/main" id="{FB2E6056-AC65-46E5-9792-A0878939EB64}"/>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6" name="Slide Number Placeholder 15">
            <a:extLst>
              <a:ext uri="{FF2B5EF4-FFF2-40B4-BE49-F238E27FC236}">
                <a16:creationId xmlns:a16="http://schemas.microsoft.com/office/drawing/2014/main" id="{5774E986-B0E0-4A96-B7F7-800B499F5CC8}"/>
              </a:ext>
            </a:extLst>
          </p:cNvPr>
          <p:cNvSpPr>
            <a:spLocks noGrp="1"/>
          </p:cNvSpPr>
          <p:nvPr>
            <p:ph type="sldNum" sz="quarter" idx="12"/>
          </p:nvPr>
        </p:nvSpPr>
        <p:spPr/>
        <p:txBody>
          <a:bodyPr/>
          <a:lstStyle/>
          <a:p>
            <a:fld id="{CA24585A-B609-4E04-9A65-7B42B9C604E6}" type="slidenum">
              <a:rPr lang="en-US" smtClean="0"/>
              <a:t>25</a:t>
            </a:fld>
            <a:endParaRPr lang="en-US"/>
          </a:p>
        </p:txBody>
      </p:sp>
    </p:spTree>
    <p:extLst>
      <p:ext uri="{BB962C8B-B14F-4D97-AF65-F5344CB8AC3E}">
        <p14:creationId xmlns:p14="http://schemas.microsoft.com/office/powerpoint/2010/main" val="8747956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00FECD-7A16-44EF-8298-1D81A6A409BC}"/>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3" name="Slide Number Placeholder 2">
            <a:extLst>
              <a:ext uri="{FF2B5EF4-FFF2-40B4-BE49-F238E27FC236}">
                <a16:creationId xmlns:a16="http://schemas.microsoft.com/office/drawing/2014/main" id="{DF0B1B2E-C48B-432A-8FCE-D382F6A1BFEC}"/>
              </a:ext>
            </a:extLst>
          </p:cNvPr>
          <p:cNvSpPr>
            <a:spLocks noGrp="1"/>
          </p:cNvSpPr>
          <p:nvPr>
            <p:ph type="sldNum" sz="quarter" idx="12"/>
          </p:nvPr>
        </p:nvSpPr>
        <p:spPr/>
        <p:txBody>
          <a:bodyPr/>
          <a:lstStyle/>
          <a:p>
            <a:fld id="{CA24585A-B609-4E04-9A65-7B42B9C604E6}" type="slidenum">
              <a:rPr lang="en-US" smtClean="0"/>
              <a:t>26</a:t>
            </a:fld>
            <a:endParaRPr lang="en-US"/>
          </a:p>
        </p:txBody>
      </p:sp>
      <p:pic>
        <p:nvPicPr>
          <p:cNvPr id="4" name="Object 1" descr="/tmp/-LJTkPM-7QwsHL9SK4P4-HiRes.jpg">
            <a:extLst>
              <a:ext uri="{FF2B5EF4-FFF2-40B4-BE49-F238E27FC236}">
                <a16:creationId xmlns:a16="http://schemas.microsoft.com/office/drawing/2014/main" id="{41EEDD11-BC4D-42B7-9A89-5A05F44252E6}"/>
              </a:ext>
            </a:extLst>
          </p:cNvPr>
          <p:cNvPicPr>
            <a:picLocks noChangeAspect="1"/>
          </p:cNvPicPr>
          <p:nvPr/>
        </p:nvPicPr>
        <p:blipFill>
          <a:blip r:embed="rId2" cstate="print"/>
          <a:srcRect/>
          <a:stretch/>
        </p:blipFill>
        <p:spPr>
          <a:xfrm>
            <a:off x="0" y="0"/>
            <a:ext cx="9144000" cy="5143500"/>
          </a:xfrm>
          <a:prstGeom prst="rect">
            <a:avLst/>
          </a:prstGeom>
        </p:spPr>
      </p:pic>
    </p:spTree>
    <p:extLst>
      <p:ext uri="{BB962C8B-B14F-4D97-AF65-F5344CB8AC3E}">
        <p14:creationId xmlns:p14="http://schemas.microsoft.com/office/powerpoint/2010/main" val="27805576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pic>
        <p:nvPicPr>
          <p:cNvPr id="2" name="Object 1" descr="/tmp/-LGzW8tp_35A6irbku73-HiRes.jpg"/>
          <p:cNvPicPr>
            <a:picLocks noChangeAspect="1"/>
          </p:cNvPicPr>
          <p:nvPr/>
        </p:nvPicPr>
        <p:blipFill rotWithShape="1">
          <a:blip r:embed="rId3" cstate="print"/>
          <a:srcRect b="79259"/>
          <a:stretch/>
        </p:blipFill>
        <p:spPr>
          <a:xfrm>
            <a:off x="0" y="0"/>
            <a:ext cx="9144000" cy="1066800"/>
          </a:xfrm>
          <a:prstGeom prst="rect">
            <a:avLst/>
          </a:prstGeom>
        </p:spPr>
      </p:pic>
      <p:pic>
        <p:nvPicPr>
          <p:cNvPr id="3" name="Object 1" descr="/tmp/-LGzW8tp_35A6irbku73-HiRes.jpg">
            <a:extLst>
              <a:ext uri="{FF2B5EF4-FFF2-40B4-BE49-F238E27FC236}">
                <a16:creationId xmlns:a16="http://schemas.microsoft.com/office/drawing/2014/main" id="{E424CB9F-FA0B-47D8-B77A-8BA560BC246D}"/>
              </a:ext>
            </a:extLst>
          </p:cNvPr>
          <p:cNvPicPr>
            <a:picLocks noChangeAspect="1"/>
          </p:cNvPicPr>
          <p:nvPr/>
        </p:nvPicPr>
        <p:blipFill rotWithShape="1">
          <a:blip r:embed="rId3" cstate="print"/>
          <a:srcRect l="42500" t="45556" r="19167" b="33704"/>
          <a:stretch/>
        </p:blipFill>
        <p:spPr>
          <a:xfrm>
            <a:off x="5181600" y="2343150"/>
            <a:ext cx="3505200" cy="1066800"/>
          </a:xfrm>
          <a:prstGeom prst="rect">
            <a:avLst/>
          </a:prstGeom>
        </p:spPr>
      </p:pic>
      <p:pic>
        <p:nvPicPr>
          <p:cNvPr id="4" name="Object 1" descr="/tmp/-LGzW8tp_35A6irbku73-HiRes.jpg">
            <a:extLst>
              <a:ext uri="{FF2B5EF4-FFF2-40B4-BE49-F238E27FC236}">
                <a16:creationId xmlns:a16="http://schemas.microsoft.com/office/drawing/2014/main" id="{4D08695C-E265-41AB-BBA2-CA5F05596791}"/>
              </a:ext>
            </a:extLst>
          </p:cNvPr>
          <p:cNvPicPr>
            <a:picLocks noChangeAspect="1"/>
          </p:cNvPicPr>
          <p:nvPr/>
        </p:nvPicPr>
        <p:blipFill rotWithShape="1">
          <a:blip r:embed="rId3" cstate="print"/>
          <a:srcRect l="5834" t="38520" r="68333" b="27406"/>
          <a:stretch/>
        </p:blipFill>
        <p:spPr>
          <a:xfrm>
            <a:off x="457200" y="1240631"/>
            <a:ext cx="4518991" cy="3352800"/>
          </a:xfrm>
          <a:prstGeom prst="rect">
            <a:avLst/>
          </a:prstGeom>
        </p:spPr>
      </p:pic>
      <p:sp>
        <p:nvSpPr>
          <p:cNvPr id="5" name="Footer Placeholder 4">
            <a:extLst>
              <a:ext uri="{FF2B5EF4-FFF2-40B4-BE49-F238E27FC236}">
                <a16:creationId xmlns:a16="http://schemas.microsoft.com/office/drawing/2014/main" id="{7E1720EF-F30A-440C-BEE4-2A5E4A803536}"/>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6" name="Slide Number Placeholder 5">
            <a:extLst>
              <a:ext uri="{FF2B5EF4-FFF2-40B4-BE49-F238E27FC236}">
                <a16:creationId xmlns:a16="http://schemas.microsoft.com/office/drawing/2014/main" id="{FCA9076D-6EC0-456E-8D3C-B7CC2F134A44}"/>
              </a:ext>
            </a:extLst>
          </p:cNvPr>
          <p:cNvSpPr>
            <a:spLocks noGrp="1"/>
          </p:cNvSpPr>
          <p:nvPr>
            <p:ph type="sldNum" sz="quarter" idx="12"/>
          </p:nvPr>
        </p:nvSpPr>
        <p:spPr/>
        <p:txBody>
          <a:bodyPr/>
          <a:lstStyle/>
          <a:p>
            <a:fld id="{CA24585A-B609-4E04-9A65-7B42B9C604E6}" type="slidenum">
              <a:rPr lang="en-US" smtClean="0"/>
              <a:t>27</a:t>
            </a:fld>
            <a:endParaRPr lang="en-US"/>
          </a:p>
        </p:txBody>
      </p:sp>
      <p:sp>
        <p:nvSpPr>
          <p:cNvPr id="7" name="TextBox 6">
            <a:extLst>
              <a:ext uri="{FF2B5EF4-FFF2-40B4-BE49-F238E27FC236}">
                <a16:creationId xmlns:a16="http://schemas.microsoft.com/office/drawing/2014/main" id="{B1401A51-95ED-415A-9D51-96E5283B1DCE}"/>
              </a:ext>
            </a:extLst>
          </p:cNvPr>
          <p:cNvSpPr txBox="1"/>
          <p:nvPr/>
        </p:nvSpPr>
        <p:spPr>
          <a:xfrm>
            <a:off x="5181600" y="4331821"/>
            <a:ext cx="3657600" cy="261610"/>
          </a:xfrm>
          <a:prstGeom prst="rect">
            <a:avLst/>
          </a:prstGeom>
          <a:noFill/>
        </p:spPr>
        <p:txBody>
          <a:bodyPr wrap="square" rtlCol="0">
            <a:spAutoFit/>
          </a:bodyPr>
          <a:lstStyle/>
          <a:p>
            <a:r>
              <a:rPr lang="en-US" sz="1100" baseline="30000" dirty="0"/>
              <a:t>1</a:t>
            </a:r>
            <a:r>
              <a:rPr lang="en-US" sz="1100" dirty="0"/>
              <a:t> </a:t>
            </a:r>
            <a:r>
              <a:rPr lang="en-US" sz="1100" dirty="0">
                <a:solidFill>
                  <a:schemeClr val="tx2">
                    <a:lumMod val="75000"/>
                  </a:schemeClr>
                </a:solidFill>
              </a:rPr>
              <a:t>LIME system, https://github.com/marcotcr/lime</a:t>
            </a:r>
          </a:p>
        </p:txBody>
      </p:sp>
      <p:cxnSp>
        <p:nvCxnSpPr>
          <p:cNvPr id="8" name="Straight Connector 7">
            <a:extLst>
              <a:ext uri="{FF2B5EF4-FFF2-40B4-BE49-F238E27FC236}">
                <a16:creationId xmlns:a16="http://schemas.microsoft.com/office/drawing/2014/main" id="{186C95ED-AD79-4CB8-8594-C8FAFF090A15}"/>
              </a:ext>
            </a:extLst>
          </p:cNvPr>
          <p:cNvCxnSpPr/>
          <p:nvPr/>
        </p:nvCxnSpPr>
        <p:spPr>
          <a:xfrm>
            <a:off x="5257800" y="4260472"/>
            <a:ext cx="23622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pic>
        <p:nvPicPr>
          <p:cNvPr id="2" name="Object 1" descr="/tmp/-LGzWxdPVHeX8NA7E67s-HiRes.jpg"/>
          <p:cNvPicPr>
            <a:picLocks noChangeAspect="1"/>
          </p:cNvPicPr>
          <p:nvPr/>
        </p:nvPicPr>
        <p:blipFill rotWithShape="1">
          <a:blip r:embed="rId3" cstate="print"/>
          <a:srcRect b="5555"/>
          <a:stretch/>
        </p:blipFill>
        <p:spPr>
          <a:xfrm>
            <a:off x="0" y="0"/>
            <a:ext cx="9144000" cy="4857750"/>
          </a:xfrm>
          <a:prstGeom prst="rect">
            <a:avLst/>
          </a:prstGeom>
        </p:spPr>
      </p:pic>
      <p:sp>
        <p:nvSpPr>
          <p:cNvPr id="3" name="Footer Placeholder 2">
            <a:extLst>
              <a:ext uri="{FF2B5EF4-FFF2-40B4-BE49-F238E27FC236}">
                <a16:creationId xmlns:a16="http://schemas.microsoft.com/office/drawing/2014/main" id="{43E1AEB2-5E9B-484D-9DBF-292DF1BA86CC}"/>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7E3F88-5E9B-427E-98B8-3D4BB5E631B6}"/>
              </a:ext>
            </a:extLst>
          </p:cNvPr>
          <p:cNvSpPr>
            <a:spLocks noGrp="1"/>
          </p:cNvSpPr>
          <p:nvPr>
            <p:ph type="sldNum" sz="quarter" idx="12"/>
          </p:nvPr>
        </p:nvSpPr>
        <p:spPr/>
        <p:txBody>
          <a:bodyPr/>
          <a:lstStyle/>
          <a:p>
            <a:fld id="{CA24585A-B609-4E04-9A65-7B42B9C604E6}"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pic>
        <p:nvPicPr>
          <p:cNvPr id="2" name="Object 1" descr="/tmp/-LGzY57sOyl6_0C-PT0G-HiRes.jpg"/>
          <p:cNvPicPr>
            <a:picLocks noChangeAspect="1"/>
          </p:cNvPicPr>
          <p:nvPr/>
        </p:nvPicPr>
        <p:blipFill rotWithShape="1">
          <a:blip r:embed="rId3" cstate="print"/>
          <a:srcRect b="75185"/>
          <a:stretch/>
        </p:blipFill>
        <p:spPr>
          <a:xfrm>
            <a:off x="0" y="0"/>
            <a:ext cx="9144000" cy="1276350"/>
          </a:xfrm>
          <a:prstGeom prst="rect">
            <a:avLst/>
          </a:prstGeom>
        </p:spPr>
      </p:pic>
      <p:sp>
        <p:nvSpPr>
          <p:cNvPr id="3" name="TextBox 2">
            <a:extLst>
              <a:ext uri="{FF2B5EF4-FFF2-40B4-BE49-F238E27FC236}">
                <a16:creationId xmlns:a16="http://schemas.microsoft.com/office/drawing/2014/main" id="{CC0BD70E-5A35-40D5-826B-4F3D4E5FFEE9}"/>
              </a:ext>
            </a:extLst>
          </p:cNvPr>
          <p:cNvSpPr txBox="1"/>
          <p:nvPr/>
        </p:nvSpPr>
        <p:spPr>
          <a:xfrm>
            <a:off x="914400" y="3897630"/>
            <a:ext cx="3048000" cy="307777"/>
          </a:xfrm>
          <a:prstGeom prst="rect">
            <a:avLst/>
          </a:prstGeom>
          <a:noFill/>
        </p:spPr>
        <p:txBody>
          <a:bodyPr wrap="square" rtlCol="0">
            <a:spAutoFit/>
          </a:bodyPr>
          <a:lstStyle/>
          <a:p>
            <a:pPr algn="ctr"/>
            <a:r>
              <a:rPr lang="en-US" sz="1400" dirty="0">
                <a:solidFill>
                  <a:srgbClr val="686868"/>
                </a:solidFill>
                <a:latin typeface="Source Sans Pro" panose="020B0503030403020204" pitchFamily="34" charset="0"/>
                <a:ea typeface="Source Sans Pro" panose="020B0503030403020204" pitchFamily="34" charset="0"/>
              </a:rPr>
              <a:t>RHEA + RS + MCTS (train + test)</a:t>
            </a:r>
          </a:p>
        </p:txBody>
      </p:sp>
      <p:sp>
        <p:nvSpPr>
          <p:cNvPr id="4" name="TextBox 3">
            <a:extLst>
              <a:ext uri="{FF2B5EF4-FFF2-40B4-BE49-F238E27FC236}">
                <a16:creationId xmlns:a16="http://schemas.microsoft.com/office/drawing/2014/main" id="{789C1890-998F-416C-AADA-288DE695274C}"/>
              </a:ext>
            </a:extLst>
          </p:cNvPr>
          <p:cNvSpPr txBox="1"/>
          <p:nvPr/>
        </p:nvSpPr>
        <p:spPr>
          <a:xfrm>
            <a:off x="4862830" y="3897630"/>
            <a:ext cx="3505200" cy="307777"/>
          </a:xfrm>
          <a:prstGeom prst="rect">
            <a:avLst/>
          </a:prstGeom>
          <a:noFill/>
        </p:spPr>
        <p:txBody>
          <a:bodyPr wrap="square" rtlCol="0">
            <a:spAutoFit/>
          </a:bodyPr>
          <a:lstStyle>
            <a:lvl1pPr algn="ctr">
              <a:defRPr sz="1400">
                <a:solidFill>
                  <a:srgbClr val="686868"/>
                </a:solidFill>
                <a:latin typeface="Source Sans Pro" panose="020B0503030403020204" pitchFamily="34" charset="0"/>
                <a:ea typeface="Source Sans Pro" panose="020B0503030403020204" pitchFamily="34" charset="0"/>
              </a:defRPr>
            </a:lvl1pPr>
          </a:lstStyle>
          <a:p>
            <a:r>
              <a:rPr lang="en-US" dirty="0"/>
              <a:t>RHEA + RS (train), MCTS (test)</a:t>
            </a:r>
          </a:p>
        </p:txBody>
      </p:sp>
      <p:pic>
        <p:nvPicPr>
          <p:cNvPr id="8" name="Picture 7">
            <a:extLst>
              <a:ext uri="{FF2B5EF4-FFF2-40B4-BE49-F238E27FC236}">
                <a16:creationId xmlns:a16="http://schemas.microsoft.com/office/drawing/2014/main" id="{CBBC96C4-C6D7-4CBD-9C5E-6A492769FF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 y="1101090"/>
            <a:ext cx="3728720" cy="2796540"/>
          </a:xfrm>
          <a:prstGeom prst="rect">
            <a:avLst/>
          </a:prstGeom>
        </p:spPr>
      </p:pic>
      <p:pic>
        <p:nvPicPr>
          <p:cNvPr id="10" name="Picture 9">
            <a:extLst>
              <a:ext uri="{FF2B5EF4-FFF2-40B4-BE49-F238E27FC236}">
                <a16:creationId xmlns:a16="http://schemas.microsoft.com/office/drawing/2014/main" id="{C615CD06-752F-40DE-97AD-54D632F33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1101091"/>
            <a:ext cx="3728720" cy="2796540"/>
          </a:xfrm>
          <a:prstGeom prst="rect">
            <a:avLst/>
          </a:prstGeom>
        </p:spPr>
      </p:pic>
      <p:pic>
        <p:nvPicPr>
          <p:cNvPr id="11" name="Picture 10">
            <a:extLst>
              <a:ext uri="{FF2B5EF4-FFF2-40B4-BE49-F238E27FC236}">
                <a16:creationId xmlns:a16="http://schemas.microsoft.com/office/drawing/2014/main" id="{D3ECA535-8A99-468D-AEFF-1BE19C7F0554}"/>
              </a:ext>
            </a:extLst>
          </p:cNvPr>
          <p:cNvPicPr>
            <a:picLocks noChangeAspect="1"/>
          </p:cNvPicPr>
          <p:nvPr/>
        </p:nvPicPr>
        <p:blipFill rotWithShape="1">
          <a:blip r:embed="rId6">
            <a:extLst>
              <a:ext uri="{28A0092B-C50C-407E-A947-70E740481C1C}">
                <a14:useLocalDpi xmlns:a14="http://schemas.microsoft.com/office/drawing/2010/main" val="0"/>
              </a:ext>
            </a:extLst>
          </a:blip>
          <a:srcRect t="90690"/>
          <a:stretch/>
        </p:blipFill>
        <p:spPr>
          <a:xfrm>
            <a:off x="2133600" y="4248150"/>
            <a:ext cx="5064259" cy="305181"/>
          </a:xfrm>
          <a:prstGeom prst="rect">
            <a:avLst/>
          </a:prstGeom>
        </p:spPr>
      </p:pic>
      <p:sp>
        <p:nvSpPr>
          <p:cNvPr id="12" name="Footer Placeholder 11">
            <a:extLst>
              <a:ext uri="{FF2B5EF4-FFF2-40B4-BE49-F238E27FC236}">
                <a16:creationId xmlns:a16="http://schemas.microsoft.com/office/drawing/2014/main" id="{89BA0630-D931-475D-BF76-70ED898E39A8}"/>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13" name="Slide Number Placeholder 12">
            <a:extLst>
              <a:ext uri="{FF2B5EF4-FFF2-40B4-BE49-F238E27FC236}">
                <a16:creationId xmlns:a16="http://schemas.microsoft.com/office/drawing/2014/main" id="{55DCD12B-3482-46B6-BA36-B51B101F5847}"/>
              </a:ext>
            </a:extLst>
          </p:cNvPr>
          <p:cNvSpPr>
            <a:spLocks noGrp="1"/>
          </p:cNvSpPr>
          <p:nvPr>
            <p:ph type="sldNum" sz="quarter" idx="12"/>
          </p:nvPr>
        </p:nvSpPr>
        <p:spPr/>
        <p:txBody>
          <a:bodyPr/>
          <a:lstStyle/>
          <a:p>
            <a:fld id="{CA24585A-B609-4E04-9A65-7B42B9C604E6}" type="slidenum">
              <a:rPr lang="en-US" smtClean="0"/>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Object 1" descr="/tmp/-LGzEDSik3-exgeWXI2_-HiRes.jpg"/>
          <p:cNvPicPr>
            <a:picLocks noChangeAspect="1"/>
          </p:cNvPicPr>
          <p:nvPr/>
        </p:nvPicPr>
        <p:blipFill rotWithShape="1">
          <a:blip r:embed="rId5" cstate="print"/>
          <a:srcRect b="78148"/>
          <a:stretch/>
        </p:blipFill>
        <p:spPr>
          <a:xfrm>
            <a:off x="0" y="0"/>
            <a:ext cx="9144000" cy="1123950"/>
          </a:xfrm>
          <a:prstGeom prst="rect">
            <a:avLst/>
          </a:prstGeom>
        </p:spPr>
      </p:pic>
      <p:sp>
        <p:nvSpPr>
          <p:cNvPr id="3" name="Footer Placeholder 2">
            <a:extLst>
              <a:ext uri="{FF2B5EF4-FFF2-40B4-BE49-F238E27FC236}">
                <a16:creationId xmlns:a16="http://schemas.microsoft.com/office/drawing/2014/main" id="{D6D97FFD-D07D-4B4C-AD41-A9A21C6DCA9E}"/>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63CE4E6A-7365-4122-B05A-85A851021F5A}"/>
              </a:ext>
            </a:extLst>
          </p:cNvPr>
          <p:cNvSpPr>
            <a:spLocks noGrp="1"/>
          </p:cNvSpPr>
          <p:nvPr>
            <p:ph type="sldNum" sz="quarter" idx="12"/>
          </p:nvPr>
        </p:nvSpPr>
        <p:spPr/>
        <p:txBody>
          <a:bodyPr/>
          <a:lstStyle/>
          <a:p>
            <a:fld id="{CA24585A-B609-4E04-9A65-7B42B9C604E6}" type="slidenum">
              <a:rPr lang="en-US" smtClean="0"/>
              <a:t>3</a:t>
            </a:fld>
            <a:endParaRPr lang="en-US"/>
          </a:p>
        </p:txBody>
      </p:sp>
      <p:pic>
        <p:nvPicPr>
          <p:cNvPr id="5" name="2018-08-10 21-31-11">
            <a:hlinkClick r:id="" action="ppaction://media"/>
            <a:extLst>
              <a:ext uri="{FF2B5EF4-FFF2-40B4-BE49-F238E27FC236}">
                <a16:creationId xmlns:a16="http://schemas.microsoft.com/office/drawing/2014/main" id="{7A4370A4-1B56-4BAB-A19C-9A26F1B0A854}"/>
              </a:ext>
            </a:extLst>
          </p:cNvPr>
          <p:cNvPicPr>
            <a:picLocks noChangeAspect="1"/>
          </p:cNvPicPr>
          <p:nvPr>
            <a:videoFile r:link="rId1"/>
            <p:extLst>
              <p:ext uri="{DAA4B4D4-6D71-4841-9C94-3DE7FCFB9230}">
                <p14:media xmlns:p14="http://schemas.microsoft.com/office/powerpoint/2010/main" r:embed="rId2">
                  <p14:trim st="5752" end="38562"/>
                </p14:media>
              </p:ext>
            </p:extLst>
          </p:nvPr>
        </p:nvPicPr>
        <p:blipFill rotWithShape="1">
          <a:blip r:embed="rId6"/>
          <a:srcRect t="29630" r="50333" b="45185"/>
          <a:stretch/>
        </p:blipFill>
        <p:spPr>
          <a:xfrm>
            <a:off x="30480" y="1581150"/>
            <a:ext cx="9083040" cy="2590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name="Slide 24">
    <p:spTree>
      <p:nvGrpSpPr>
        <p:cNvPr id="1" name=""/>
        <p:cNvGrpSpPr/>
        <p:nvPr/>
      </p:nvGrpSpPr>
      <p:grpSpPr>
        <a:xfrm>
          <a:off x="0" y="0"/>
          <a:ext cx="0" cy="0"/>
          <a:chOff x="0" y="0"/>
          <a:chExt cx="0" cy="0"/>
        </a:xfrm>
      </p:grpSpPr>
      <p:pic>
        <p:nvPicPr>
          <p:cNvPr id="2" name="Object 1" descr="/tmp/-LGz_XRXgGov9y47D5Sh-HiRes.jpg"/>
          <p:cNvPicPr>
            <a:picLocks noChangeAspect="1"/>
          </p:cNvPicPr>
          <p:nvPr/>
        </p:nvPicPr>
        <p:blipFill rotWithShape="1">
          <a:blip r:embed="rId2" cstate="print"/>
          <a:srcRect b="8519"/>
          <a:stretch/>
        </p:blipFill>
        <p:spPr>
          <a:xfrm>
            <a:off x="0" y="0"/>
            <a:ext cx="9144000" cy="4705350"/>
          </a:xfrm>
          <a:prstGeom prst="rect">
            <a:avLst/>
          </a:prstGeom>
        </p:spPr>
      </p:pic>
      <p:sp>
        <p:nvSpPr>
          <p:cNvPr id="3" name="Footer Placeholder 2">
            <a:extLst>
              <a:ext uri="{FF2B5EF4-FFF2-40B4-BE49-F238E27FC236}">
                <a16:creationId xmlns:a16="http://schemas.microsoft.com/office/drawing/2014/main" id="{FE262164-57B8-4B5E-A1A0-F286959F7E1F}"/>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273A0625-7DDC-4A43-916A-FFAE2DFD523D}"/>
              </a:ext>
            </a:extLst>
          </p:cNvPr>
          <p:cNvSpPr>
            <a:spLocks noGrp="1"/>
          </p:cNvSpPr>
          <p:nvPr>
            <p:ph type="sldNum" sz="quarter" idx="12"/>
          </p:nvPr>
        </p:nvSpPr>
        <p:spPr/>
        <p:txBody>
          <a:bodyPr/>
          <a:lstStyle/>
          <a:p>
            <a:fld id="{CA24585A-B609-4E04-9A65-7B42B9C604E6}"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25">
    <p:spTree>
      <p:nvGrpSpPr>
        <p:cNvPr id="1" name=""/>
        <p:cNvGrpSpPr/>
        <p:nvPr/>
      </p:nvGrpSpPr>
      <p:grpSpPr>
        <a:xfrm>
          <a:off x="0" y="0"/>
          <a:ext cx="0" cy="0"/>
          <a:chOff x="0" y="0"/>
          <a:chExt cx="0" cy="0"/>
        </a:xfrm>
      </p:grpSpPr>
      <p:pic>
        <p:nvPicPr>
          <p:cNvPr id="2" name="Object 1" descr="/tmp/-LGzPX8QhT3r51p3pXOK-HiRes.jpg"/>
          <p:cNvPicPr>
            <a:picLocks noChangeAspect="1"/>
          </p:cNvPicPr>
          <p:nvPr/>
        </p:nvPicPr>
        <p:blipFill>
          <a:blip r:embed="rId2" cstate="print"/>
          <a:srcRect/>
          <a:stretch/>
        </p:blipFill>
        <p:spPr>
          <a:xfrm>
            <a:off x="0" y="0"/>
            <a:ext cx="9144000" cy="5143500"/>
          </a:xfrm>
          <a:prstGeom prst="rect">
            <a:avLst/>
          </a:prstGeom>
        </p:spPr>
      </p:pic>
      <p:sp>
        <p:nvSpPr>
          <p:cNvPr id="3" name="TextBox 2">
            <a:extLst>
              <a:ext uri="{FF2B5EF4-FFF2-40B4-BE49-F238E27FC236}">
                <a16:creationId xmlns:a16="http://schemas.microsoft.com/office/drawing/2014/main" id="{808BC483-C96E-42F5-9F7D-C52916535810}"/>
              </a:ext>
            </a:extLst>
          </p:cNvPr>
          <p:cNvSpPr txBox="1"/>
          <p:nvPr/>
        </p:nvSpPr>
        <p:spPr>
          <a:xfrm>
            <a:off x="5867400" y="4098894"/>
            <a:ext cx="3276600" cy="369332"/>
          </a:xfrm>
          <a:prstGeom prst="rect">
            <a:avLst/>
          </a:prstGeom>
          <a:noFill/>
        </p:spPr>
        <p:txBody>
          <a:bodyPr wrap="square" rtlCol="0">
            <a:spAutoFit/>
          </a:bodyPr>
          <a:lstStyle/>
          <a:p>
            <a:r>
              <a:rPr lang="en-US" dirty="0"/>
              <a:t>youtu.be/zq9zaEjspUY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pic>
        <p:nvPicPr>
          <p:cNvPr id="2" name="Object 1" descr="/tmp/-LJDh_QgbpFWA-i3AiCx-HiRes.jpg"/>
          <p:cNvPicPr>
            <a:picLocks noChangeAspect="1"/>
          </p:cNvPicPr>
          <p:nvPr/>
        </p:nvPicPr>
        <p:blipFill rotWithShape="1">
          <a:blip r:embed="rId2" cstate="print"/>
          <a:srcRect b="6320"/>
          <a:stretch/>
        </p:blipFill>
        <p:spPr>
          <a:xfrm>
            <a:off x="0" y="0"/>
            <a:ext cx="9144000" cy="4818451"/>
          </a:xfrm>
          <a:prstGeom prst="rect">
            <a:avLst/>
          </a:prstGeom>
        </p:spPr>
      </p:pic>
      <p:sp>
        <p:nvSpPr>
          <p:cNvPr id="3" name="Rectangle 2">
            <a:extLst>
              <a:ext uri="{FF2B5EF4-FFF2-40B4-BE49-F238E27FC236}">
                <a16:creationId xmlns:a16="http://schemas.microsoft.com/office/drawing/2014/main" id="{CBE20F8C-A8EF-4310-A547-B6A61DED7854}"/>
              </a:ext>
            </a:extLst>
          </p:cNvPr>
          <p:cNvSpPr/>
          <p:nvPr/>
        </p:nvSpPr>
        <p:spPr>
          <a:xfrm>
            <a:off x="2438400" y="2114550"/>
            <a:ext cx="9906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6068EF8-2C6C-43EE-9863-A4166E41EF60}"/>
              </a:ext>
            </a:extLst>
          </p:cNvPr>
          <p:cNvSpPr/>
          <p:nvPr/>
        </p:nvSpPr>
        <p:spPr>
          <a:xfrm>
            <a:off x="2819400" y="895350"/>
            <a:ext cx="1143000" cy="958334"/>
          </a:xfrm>
          <a:prstGeom prst="rect">
            <a:avLst/>
          </a:prstGeom>
          <a:solidFill>
            <a:srgbClr val="00A0B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32AE6AD0-CF8C-4700-8973-5C6E6C378A7D}"/>
              </a:ext>
            </a:extLst>
          </p:cNvPr>
          <p:cNvSpPr/>
          <p:nvPr/>
        </p:nvSpPr>
        <p:spPr>
          <a:xfrm>
            <a:off x="3831708" y="895350"/>
            <a:ext cx="1143000" cy="958334"/>
          </a:xfrm>
          <a:prstGeom prst="rect">
            <a:avLst/>
          </a:prstGeom>
          <a:solidFill>
            <a:srgbClr val="00A0B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1B50C0E-D3F1-409E-B526-04EA9A47602C}"/>
              </a:ext>
            </a:extLst>
          </p:cNvPr>
          <p:cNvSpPr/>
          <p:nvPr/>
        </p:nvSpPr>
        <p:spPr>
          <a:xfrm>
            <a:off x="4805916" y="895350"/>
            <a:ext cx="1143000" cy="958334"/>
          </a:xfrm>
          <a:prstGeom prst="rect">
            <a:avLst/>
          </a:prstGeom>
          <a:solidFill>
            <a:srgbClr val="00A0B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A0E9546-191E-4477-AF9C-62E9C1F36263}"/>
              </a:ext>
            </a:extLst>
          </p:cNvPr>
          <p:cNvSpPr/>
          <p:nvPr/>
        </p:nvSpPr>
        <p:spPr>
          <a:xfrm>
            <a:off x="5780124" y="895350"/>
            <a:ext cx="1143000" cy="958334"/>
          </a:xfrm>
          <a:prstGeom prst="rect">
            <a:avLst/>
          </a:prstGeom>
          <a:solidFill>
            <a:srgbClr val="00A0B0"/>
          </a:solidFill>
          <a:scene3d>
            <a:camera prst="isometricOffAxis2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96A262BD-9A2A-43E7-AF65-1E6ACC48B8A8}"/>
              </a:ext>
            </a:extLst>
          </p:cNvPr>
          <p:cNvCxnSpPr/>
          <p:nvPr/>
        </p:nvCxnSpPr>
        <p:spPr>
          <a:xfrm>
            <a:off x="2362200" y="142875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2A12824F-D7C1-485F-BFDB-6DA4E28148B3}"/>
              </a:ext>
            </a:extLst>
          </p:cNvPr>
          <p:cNvCxnSpPr/>
          <p:nvPr/>
        </p:nvCxnSpPr>
        <p:spPr>
          <a:xfrm>
            <a:off x="3429000" y="142875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A078AA68-DD5A-4467-8CD0-5CAE29B5F4C7}"/>
              </a:ext>
            </a:extLst>
          </p:cNvPr>
          <p:cNvCxnSpPr/>
          <p:nvPr/>
        </p:nvCxnSpPr>
        <p:spPr>
          <a:xfrm>
            <a:off x="4403208" y="142875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F6C681D5-C578-4502-ADF4-194ACA7AF307}"/>
              </a:ext>
            </a:extLst>
          </p:cNvPr>
          <p:cNvCxnSpPr/>
          <p:nvPr/>
        </p:nvCxnSpPr>
        <p:spPr>
          <a:xfrm>
            <a:off x="5377416" y="1428750"/>
            <a:ext cx="68580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Rectangle 13">
            <a:extLst>
              <a:ext uri="{FF2B5EF4-FFF2-40B4-BE49-F238E27FC236}">
                <a16:creationId xmlns:a16="http://schemas.microsoft.com/office/drawing/2014/main" id="{8688861F-686D-46A0-AC3F-D61B0F8ED623}"/>
              </a:ext>
            </a:extLst>
          </p:cNvPr>
          <p:cNvSpPr/>
          <p:nvPr/>
        </p:nvSpPr>
        <p:spPr>
          <a:xfrm>
            <a:off x="2514599" y="2495550"/>
            <a:ext cx="5867399" cy="762000"/>
          </a:xfrm>
          <a:prstGeom prst="rect">
            <a:avLst/>
          </a:prstGeom>
          <a:solidFill>
            <a:schemeClr val="accent6"/>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8F1B732-CD76-44F4-9954-83844945384C}"/>
              </a:ext>
            </a:extLst>
          </p:cNvPr>
          <p:cNvSpPr/>
          <p:nvPr/>
        </p:nvSpPr>
        <p:spPr>
          <a:xfrm>
            <a:off x="2514599" y="3181349"/>
            <a:ext cx="6229978" cy="762000"/>
          </a:xfrm>
          <a:prstGeom prst="rect">
            <a:avLst/>
          </a:prstGeom>
          <a:solidFill>
            <a:schemeClr val="accent6"/>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C022C59-F598-4005-8E8D-C5357CBE637E}"/>
              </a:ext>
            </a:extLst>
          </p:cNvPr>
          <p:cNvSpPr/>
          <p:nvPr/>
        </p:nvSpPr>
        <p:spPr>
          <a:xfrm>
            <a:off x="2514600" y="3848098"/>
            <a:ext cx="5715000" cy="762000"/>
          </a:xfrm>
          <a:prstGeom prst="rect">
            <a:avLst/>
          </a:prstGeom>
          <a:solidFill>
            <a:schemeClr val="accent6"/>
          </a:solidFill>
          <a:scene3d>
            <a:camera prst="perspectiveRelaxed"/>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6AD4BAE-9630-47B6-8FB7-DA1D3707F51D}"/>
              </a:ext>
            </a:extLst>
          </p:cNvPr>
          <p:cNvCxnSpPr>
            <a:cxnSpLocks/>
          </p:cNvCxnSpPr>
          <p:nvPr/>
        </p:nvCxnSpPr>
        <p:spPr>
          <a:xfrm>
            <a:off x="3429000" y="2066926"/>
            <a:ext cx="0" cy="80771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5" name="Arc 24">
            <a:extLst>
              <a:ext uri="{FF2B5EF4-FFF2-40B4-BE49-F238E27FC236}">
                <a16:creationId xmlns:a16="http://schemas.microsoft.com/office/drawing/2014/main" id="{7837C47F-BC38-48FA-9216-E2B1DC776BFB}"/>
              </a:ext>
            </a:extLst>
          </p:cNvPr>
          <p:cNvSpPr/>
          <p:nvPr/>
        </p:nvSpPr>
        <p:spPr>
          <a:xfrm rot="13394041">
            <a:off x="2166410" y="3519212"/>
            <a:ext cx="838193" cy="819146"/>
          </a:xfrm>
          <a:prstGeom prst="arc">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0011527C-C985-4B94-9201-10008ED0BA2C}"/>
              </a:ext>
            </a:extLst>
          </p:cNvPr>
          <p:cNvSpPr/>
          <p:nvPr/>
        </p:nvSpPr>
        <p:spPr>
          <a:xfrm rot="14228946">
            <a:off x="2151938" y="2821391"/>
            <a:ext cx="838193" cy="819146"/>
          </a:xfrm>
          <a:prstGeom prst="arc">
            <a:avLst/>
          </a:prstGeom>
          <a:ln>
            <a:headEnd type="none" w="med" len="med"/>
            <a:tailEnd type="triangle" w="med" len="med"/>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3E4481AF-785E-4E75-964E-5EC19FD46AE6}"/>
              </a:ext>
            </a:extLst>
          </p:cNvPr>
          <p:cNvSpPr txBox="1"/>
          <p:nvPr/>
        </p:nvSpPr>
        <p:spPr>
          <a:xfrm>
            <a:off x="3048000" y="4514257"/>
            <a:ext cx="838194"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t = 55</a:t>
            </a:r>
          </a:p>
        </p:txBody>
      </p:sp>
      <p:sp>
        <p:nvSpPr>
          <p:cNvPr id="28" name="TextBox 27">
            <a:extLst>
              <a:ext uri="{FF2B5EF4-FFF2-40B4-BE49-F238E27FC236}">
                <a16:creationId xmlns:a16="http://schemas.microsoft.com/office/drawing/2014/main" id="{AF32A984-62CA-4433-9537-CF9EE15B9D2E}"/>
              </a:ext>
            </a:extLst>
          </p:cNvPr>
          <p:cNvSpPr txBox="1"/>
          <p:nvPr/>
        </p:nvSpPr>
        <p:spPr>
          <a:xfrm>
            <a:off x="4000497" y="4513769"/>
            <a:ext cx="838194"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t = 56</a:t>
            </a:r>
          </a:p>
        </p:txBody>
      </p:sp>
      <p:sp>
        <p:nvSpPr>
          <p:cNvPr id="29" name="TextBox 28">
            <a:extLst>
              <a:ext uri="{FF2B5EF4-FFF2-40B4-BE49-F238E27FC236}">
                <a16:creationId xmlns:a16="http://schemas.microsoft.com/office/drawing/2014/main" id="{98996868-7442-4867-B788-D70B5B21C5B2}"/>
              </a:ext>
            </a:extLst>
          </p:cNvPr>
          <p:cNvSpPr txBox="1"/>
          <p:nvPr/>
        </p:nvSpPr>
        <p:spPr>
          <a:xfrm>
            <a:off x="4988884" y="4512960"/>
            <a:ext cx="838194"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t = 57</a:t>
            </a:r>
          </a:p>
        </p:txBody>
      </p:sp>
      <p:sp>
        <p:nvSpPr>
          <p:cNvPr id="30" name="TextBox 29">
            <a:extLst>
              <a:ext uri="{FF2B5EF4-FFF2-40B4-BE49-F238E27FC236}">
                <a16:creationId xmlns:a16="http://schemas.microsoft.com/office/drawing/2014/main" id="{8783E20B-0858-4163-B653-14F6296E6891}"/>
              </a:ext>
            </a:extLst>
          </p:cNvPr>
          <p:cNvSpPr txBox="1"/>
          <p:nvPr/>
        </p:nvSpPr>
        <p:spPr>
          <a:xfrm>
            <a:off x="5995218" y="4510674"/>
            <a:ext cx="838194" cy="307777"/>
          </a:xfrm>
          <a:prstGeom prst="rect">
            <a:avLst/>
          </a:prstGeom>
          <a:noFill/>
        </p:spPr>
        <p:txBody>
          <a:bodyPr wrap="square" rtlCol="0">
            <a:spAutoFit/>
          </a:bodyPr>
          <a:lstStyle/>
          <a:p>
            <a:r>
              <a:rPr lang="en-US" sz="1400" dirty="0">
                <a:latin typeface="Source Sans Pro" panose="020B0503030403020204" pitchFamily="34" charset="0"/>
                <a:ea typeface="Source Sans Pro" panose="020B0503030403020204" pitchFamily="34" charset="0"/>
              </a:rPr>
              <a:t>t = 58</a:t>
            </a:r>
          </a:p>
        </p:txBody>
      </p:sp>
      <p:sp>
        <p:nvSpPr>
          <p:cNvPr id="31" name="Rectangle 30">
            <a:extLst>
              <a:ext uri="{FF2B5EF4-FFF2-40B4-BE49-F238E27FC236}">
                <a16:creationId xmlns:a16="http://schemas.microsoft.com/office/drawing/2014/main" id="{5822C297-1F3E-4ADA-B644-2675CA17AA2D}"/>
              </a:ext>
            </a:extLst>
          </p:cNvPr>
          <p:cNvSpPr/>
          <p:nvPr/>
        </p:nvSpPr>
        <p:spPr>
          <a:xfrm>
            <a:off x="1513475" y="2190750"/>
            <a:ext cx="457200"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D86DCFC7-2B82-4696-B4F5-85464B7526CE}"/>
              </a:ext>
            </a:extLst>
          </p:cNvPr>
          <p:cNvSpPr txBox="1"/>
          <p:nvPr/>
        </p:nvSpPr>
        <p:spPr>
          <a:xfrm>
            <a:off x="228600" y="1244084"/>
            <a:ext cx="1845192"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Live play + FM</a:t>
            </a:r>
          </a:p>
        </p:txBody>
      </p:sp>
      <p:sp>
        <p:nvSpPr>
          <p:cNvPr id="33" name="TextBox 32">
            <a:extLst>
              <a:ext uri="{FF2B5EF4-FFF2-40B4-BE49-F238E27FC236}">
                <a16:creationId xmlns:a16="http://schemas.microsoft.com/office/drawing/2014/main" id="{E94626B0-B6E4-48E9-8FD4-B0601FD145A4}"/>
              </a:ext>
            </a:extLst>
          </p:cNvPr>
          <p:cNvSpPr txBox="1"/>
          <p:nvPr/>
        </p:nvSpPr>
        <p:spPr>
          <a:xfrm>
            <a:off x="1051606" y="4044432"/>
            <a:ext cx="1123287"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Game 1</a:t>
            </a:r>
          </a:p>
        </p:txBody>
      </p:sp>
      <p:sp>
        <p:nvSpPr>
          <p:cNvPr id="34" name="TextBox 33">
            <a:extLst>
              <a:ext uri="{FF2B5EF4-FFF2-40B4-BE49-F238E27FC236}">
                <a16:creationId xmlns:a16="http://schemas.microsoft.com/office/drawing/2014/main" id="{21780F90-D9BE-4B5B-8120-234C470D8E87}"/>
              </a:ext>
            </a:extLst>
          </p:cNvPr>
          <p:cNvSpPr txBox="1"/>
          <p:nvPr/>
        </p:nvSpPr>
        <p:spPr>
          <a:xfrm>
            <a:off x="1047598" y="3377683"/>
            <a:ext cx="1123287"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Game 2</a:t>
            </a:r>
          </a:p>
        </p:txBody>
      </p:sp>
      <p:sp>
        <p:nvSpPr>
          <p:cNvPr id="35" name="TextBox 34">
            <a:extLst>
              <a:ext uri="{FF2B5EF4-FFF2-40B4-BE49-F238E27FC236}">
                <a16:creationId xmlns:a16="http://schemas.microsoft.com/office/drawing/2014/main" id="{C7631909-8F0C-4B65-9F71-CB7542722113}"/>
              </a:ext>
            </a:extLst>
          </p:cNvPr>
          <p:cNvSpPr txBox="1"/>
          <p:nvPr/>
        </p:nvSpPr>
        <p:spPr>
          <a:xfrm>
            <a:off x="1051987" y="2689975"/>
            <a:ext cx="1123287" cy="369332"/>
          </a:xfrm>
          <a:prstGeom prst="rect">
            <a:avLst/>
          </a:prstGeom>
          <a:noFill/>
        </p:spPr>
        <p:txBody>
          <a:bodyPr wrap="square" rtlCol="0">
            <a:spAutoFit/>
          </a:bodyPr>
          <a:lstStyle/>
          <a:p>
            <a:r>
              <a:rPr lang="en-US" dirty="0">
                <a:latin typeface="Source Sans Pro" panose="020B0503030403020204" pitchFamily="34" charset="0"/>
                <a:ea typeface="Source Sans Pro" panose="020B0503030403020204" pitchFamily="34" charset="0"/>
              </a:rPr>
              <a:t>Game N</a:t>
            </a:r>
          </a:p>
        </p:txBody>
      </p:sp>
      <p:cxnSp>
        <p:nvCxnSpPr>
          <p:cNvPr id="37" name="Straight Connector 36">
            <a:extLst>
              <a:ext uri="{FF2B5EF4-FFF2-40B4-BE49-F238E27FC236}">
                <a16:creationId xmlns:a16="http://schemas.microsoft.com/office/drawing/2014/main" id="{F4F86B47-DFE7-48CD-A5A7-D9240C364FBC}"/>
              </a:ext>
            </a:extLst>
          </p:cNvPr>
          <p:cNvCxnSpPr>
            <a:cxnSpLocks/>
          </p:cNvCxnSpPr>
          <p:nvPr/>
        </p:nvCxnSpPr>
        <p:spPr>
          <a:xfrm>
            <a:off x="3440516" y="3121070"/>
            <a:ext cx="0" cy="44127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1464BCF-3A8F-44F4-ACC1-3F5171700F96}"/>
              </a:ext>
            </a:extLst>
          </p:cNvPr>
          <p:cNvCxnSpPr>
            <a:cxnSpLocks/>
          </p:cNvCxnSpPr>
          <p:nvPr/>
        </p:nvCxnSpPr>
        <p:spPr>
          <a:xfrm>
            <a:off x="3440516" y="3805216"/>
            <a:ext cx="0" cy="50351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A43C677-23E0-4A72-A1F7-47A20CF33A1D}"/>
              </a:ext>
            </a:extLst>
          </p:cNvPr>
          <p:cNvCxnSpPr>
            <a:cxnSpLocks/>
          </p:cNvCxnSpPr>
          <p:nvPr/>
        </p:nvCxnSpPr>
        <p:spPr>
          <a:xfrm>
            <a:off x="4408078" y="2066925"/>
            <a:ext cx="0" cy="80771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02A97A-6B0A-49B6-90B5-5C734A25B35E}"/>
              </a:ext>
            </a:extLst>
          </p:cNvPr>
          <p:cNvCxnSpPr>
            <a:cxnSpLocks/>
          </p:cNvCxnSpPr>
          <p:nvPr/>
        </p:nvCxnSpPr>
        <p:spPr>
          <a:xfrm>
            <a:off x="4419594" y="3121069"/>
            <a:ext cx="0" cy="44127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20DBAB7-D1B2-4923-8F83-37C5ECC87DE9}"/>
              </a:ext>
            </a:extLst>
          </p:cNvPr>
          <p:cNvCxnSpPr>
            <a:cxnSpLocks/>
          </p:cNvCxnSpPr>
          <p:nvPr/>
        </p:nvCxnSpPr>
        <p:spPr>
          <a:xfrm>
            <a:off x="4419594" y="3805215"/>
            <a:ext cx="0" cy="50351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BA0C2369-A298-4060-97F7-8C783B68B731}"/>
              </a:ext>
            </a:extLst>
          </p:cNvPr>
          <p:cNvCxnSpPr>
            <a:cxnSpLocks/>
          </p:cNvCxnSpPr>
          <p:nvPr/>
        </p:nvCxnSpPr>
        <p:spPr>
          <a:xfrm>
            <a:off x="5396459" y="2066924"/>
            <a:ext cx="0" cy="80771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A750A65-4D5E-40A3-B915-EA601DE840E7}"/>
              </a:ext>
            </a:extLst>
          </p:cNvPr>
          <p:cNvCxnSpPr>
            <a:cxnSpLocks/>
          </p:cNvCxnSpPr>
          <p:nvPr/>
        </p:nvCxnSpPr>
        <p:spPr>
          <a:xfrm>
            <a:off x="5407975" y="3121068"/>
            <a:ext cx="0" cy="44127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049E42E-1793-47D9-80B8-B3D9409FF93A}"/>
              </a:ext>
            </a:extLst>
          </p:cNvPr>
          <p:cNvCxnSpPr>
            <a:cxnSpLocks/>
          </p:cNvCxnSpPr>
          <p:nvPr/>
        </p:nvCxnSpPr>
        <p:spPr>
          <a:xfrm>
            <a:off x="5407975" y="3805214"/>
            <a:ext cx="0" cy="50351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000B277-884C-4C5D-ADDC-9BB008FE77E9}"/>
              </a:ext>
            </a:extLst>
          </p:cNvPr>
          <p:cNvCxnSpPr>
            <a:cxnSpLocks/>
          </p:cNvCxnSpPr>
          <p:nvPr/>
        </p:nvCxnSpPr>
        <p:spPr>
          <a:xfrm>
            <a:off x="6402799" y="2066923"/>
            <a:ext cx="0" cy="807715"/>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FBADC65-7616-4EAF-9EB2-607625D1AF64}"/>
              </a:ext>
            </a:extLst>
          </p:cNvPr>
          <p:cNvCxnSpPr>
            <a:cxnSpLocks/>
          </p:cNvCxnSpPr>
          <p:nvPr/>
        </p:nvCxnSpPr>
        <p:spPr>
          <a:xfrm>
            <a:off x="6414315" y="3121067"/>
            <a:ext cx="0" cy="441279"/>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BF23BA1-FDF5-440A-8409-C485F237E9CB}"/>
              </a:ext>
            </a:extLst>
          </p:cNvPr>
          <p:cNvCxnSpPr>
            <a:cxnSpLocks/>
          </p:cNvCxnSpPr>
          <p:nvPr/>
        </p:nvCxnSpPr>
        <p:spPr>
          <a:xfrm>
            <a:off x="6414315" y="3805213"/>
            <a:ext cx="0" cy="503516"/>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52" name="Footer Placeholder 51">
            <a:extLst>
              <a:ext uri="{FF2B5EF4-FFF2-40B4-BE49-F238E27FC236}">
                <a16:creationId xmlns:a16="http://schemas.microsoft.com/office/drawing/2014/main" id="{055F01BB-14D0-49E4-A3FA-18099894AB4A}"/>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53" name="Slide Number Placeholder 52">
            <a:extLst>
              <a:ext uri="{FF2B5EF4-FFF2-40B4-BE49-F238E27FC236}">
                <a16:creationId xmlns:a16="http://schemas.microsoft.com/office/drawing/2014/main" id="{42AED220-415E-4722-A66E-9BB8A2638BB2}"/>
              </a:ext>
            </a:extLst>
          </p:cNvPr>
          <p:cNvSpPr>
            <a:spLocks noGrp="1"/>
          </p:cNvSpPr>
          <p:nvPr>
            <p:ph type="sldNum" sz="quarter" idx="12"/>
          </p:nvPr>
        </p:nvSpPr>
        <p:spPr/>
        <p:txBody>
          <a:bodyPr/>
          <a:lstStyle/>
          <a:p>
            <a:fld id="{CA24585A-B609-4E04-9A65-7B42B9C604E6}" type="slidenum">
              <a:rPr lang="en-US" smtClean="0"/>
              <a:t>32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par>
                                <p:cTn id="43" presetID="10" presetClass="entr" presetSubtype="0"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500"/>
                                        <p:tgtEl>
                                          <p:spTgt spid="37"/>
                                        </p:tgtEl>
                                      </p:cBhvr>
                                    </p:animEffect>
                                  </p:childTnLst>
                                </p:cTn>
                              </p:par>
                              <p:par>
                                <p:cTn id="46" presetID="10" presetClass="entr" presetSubtype="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500"/>
                                        <p:tgtEl>
                                          <p:spTgt spid="39"/>
                                        </p:tgtEl>
                                      </p:cBhvr>
                                    </p:animEffect>
                                  </p:childTnLst>
                                </p:cTn>
                              </p:par>
                              <p:par>
                                <p:cTn id="49" presetID="10" presetClass="entr" presetSubtype="0" fill="hold" nodeType="with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fade">
                                      <p:cBhvr>
                                        <p:cTn id="51" dur="500"/>
                                        <p:tgtEl>
                                          <p:spTgt spid="44"/>
                                        </p:tgtEl>
                                      </p:cBhvr>
                                    </p:animEffect>
                                  </p:childTnLst>
                                </p:cTn>
                              </p:par>
                              <p:par>
                                <p:cTn id="52" presetID="10" presetClass="entr" presetSubtype="0"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500"/>
                                        <p:tgtEl>
                                          <p:spTgt spid="45"/>
                                        </p:tgtEl>
                                      </p:cBhvr>
                                    </p:animEffect>
                                  </p:childTnLst>
                                </p:cTn>
                              </p:par>
                              <p:par>
                                <p:cTn id="55" presetID="10" presetClass="entr" presetSubtype="0" fill="hold" nodeType="with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par>
                                <p:cTn id="58" presetID="10" presetClass="entr" presetSubtype="0" fill="hold"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par>
                                <p:cTn id="61" presetID="10"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500"/>
                                        <p:tgtEl>
                                          <p:spTgt spid="50"/>
                                        </p:tgtEl>
                                      </p:cBhvr>
                                    </p:animEffect>
                                  </p:childTnLst>
                                </p:cTn>
                              </p:par>
                              <p:par>
                                <p:cTn id="64" presetID="10" presetClass="entr" presetSubtype="0" fill="hold" nodeType="with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fade">
                                      <p:cBhvr>
                                        <p:cTn id="66" dur="500"/>
                                        <p:tgtEl>
                                          <p:spTgt spid="51"/>
                                        </p:tgtEl>
                                      </p:cBhvr>
                                    </p:animEffect>
                                  </p:childTnLst>
                                </p:cTn>
                              </p:par>
                              <p:par>
                                <p:cTn id="67" presetID="10" presetClass="entr" presetSubtype="0" fill="hold" nodeType="withEffect">
                                  <p:stCondLst>
                                    <p:cond delay="0"/>
                                  </p:stCondLst>
                                  <p:childTnLst>
                                    <p:set>
                                      <p:cBhvr>
                                        <p:cTn id="68" dur="1" fill="hold">
                                          <p:stCondLst>
                                            <p:cond delay="0"/>
                                          </p:stCondLst>
                                        </p:cTn>
                                        <p:tgtEl>
                                          <p:spTgt spid="43"/>
                                        </p:tgtEl>
                                        <p:attrNameLst>
                                          <p:attrName>style.visibility</p:attrName>
                                        </p:attrNameLst>
                                      </p:cBhvr>
                                      <p:to>
                                        <p:strVal val="visible"/>
                                      </p:to>
                                    </p:set>
                                    <p:animEffect transition="in" filter="fade">
                                      <p:cBhvr>
                                        <p:cTn id="69" dur="500"/>
                                        <p:tgtEl>
                                          <p:spTgt spid="43"/>
                                        </p:tgtEl>
                                      </p:cBhvr>
                                    </p:animEffect>
                                  </p:childTnLst>
                                </p:cTn>
                              </p:par>
                              <p:par>
                                <p:cTn id="70" presetID="10" presetClass="entr" presetSubtype="0" fill="hold"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par>
                                <p:cTn id="73" presetID="10"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10" presetClass="entr" presetSubtype="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5" grpId="0" animBg="1"/>
      <p:bldP spid="26" grpId="0" animBg="1"/>
      <p:bldP spid="27" grpId="0"/>
      <p:bldP spid="28" grpId="0"/>
      <p:bldP spid="29" grpId="0"/>
      <p:bldP spid="30" grpId="0"/>
      <p:bldP spid="33" grpId="0"/>
      <p:bldP spid="34" grpId="0"/>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pic>
        <p:nvPicPr>
          <p:cNvPr id="2" name="Object 1" descr="/tmp/-LGzZ821ekFNTMnqAfZS-HiRes.jpg"/>
          <p:cNvPicPr>
            <a:picLocks noChangeAspect="1"/>
          </p:cNvPicPr>
          <p:nvPr/>
        </p:nvPicPr>
        <p:blipFill rotWithShape="1">
          <a:blip r:embed="rId2" cstate="print"/>
          <a:srcRect b="10000"/>
          <a:stretch/>
        </p:blipFill>
        <p:spPr>
          <a:xfrm>
            <a:off x="0" y="0"/>
            <a:ext cx="9144000" cy="4629150"/>
          </a:xfrm>
          <a:prstGeom prst="rect">
            <a:avLst/>
          </a:prstGeom>
        </p:spPr>
      </p:pic>
      <p:sp>
        <p:nvSpPr>
          <p:cNvPr id="3" name="Footer Placeholder 2">
            <a:extLst>
              <a:ext uri="{FF2B5EF4-FFF2-40B4-BE49-F238E27FC236}">
                <a16:creationId xmlns:a16="http://schemas.microsoft.com/office/drawing/2014/main" id="{5E608876-2DF1-4FB0-B344-1214C798C654}"/>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A059CD8A-3049-429C-803C-B753924E8E9E}"/>
              </a:ext>
            </a:extLst>
          </p:cNvPr>
          <p:cNvSpPr>
            <a:spLocks noGrp="1"/>
          </p:cNvSpPr>
          <p:nvPr>
            <p:ph type="sldNum" sz="quarter" idx="12"/>
          </p:nvPr>
        </p:nvSpPr>
        <p:spPr/>
        <p:txBody>
          <a:bodyPr/>
          <a:lstStyle/>
          <a:p>
            <a:fld id="{CA24585A-B609-4E04-9A65-7B42B9C604E6}"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2">
    <p:spTree>
      <p:nvGrpSpPr>
        <p:cNvPr id="1" name=""/>
        <p:cNvGrpSpPr/>
        <p:nvPr/>
      </p:nvGrpSpPr>
      <p:grpSpPr>
        <a:xfrm>
          <a:off x="0" y="0"/>
          <a:ext cx="0" cy="0"/>
          <a:chOff x="0" y="0"/>
          <a:chExt cx="0" cy="0"/>
        </a:xfrm>
      </p:grpSpPr>
      <p:pic>
        <p:nvPicPr>
          <p:cNvPr id="2" name="Object 1" descr="/tmp/-LGz_8moL3BS98V-uYtx-HiRes.jpg"/>
          <p:cNvPicPr>
            <a:picLocks noChangeAspect="1"/>
          </p:cNvPicPr>
          <p:nvPr/>
        </p:nvPicPr>
        <p:blipFill rotWithShape="1">
          <a:blip r:embed="rId2" cstate="print"/>
          <a:srcRect b="10000"/>
          <a:stretch/>
        </p:blipFill>
        <p:spPr>
          <a:xfrm>
            <a:off x="0" y="0"/>
            <a:ext cx="9144000" cy="4629150"/>
          </a:xfrm>
          <a:prstGeom prst="rect">
            <a:avLst/>
          </a:prstGeom>
        </p:spPr>
      </p:pic>
      <p:sp>
        <p:nvSpPr>
          <p:cNvPr id="3" name="Footer Placeholder 2">
            <a:extLst>
              <a:ext uri="{FF2B5EF4-FFF2-40B4-BE49-F238E27FC236}">
                <a16:creationId xmlns:a16="http://schemas.microsoft.com/office/drawing/2014/main" id="{446D5D11-001A-4EF0-8CF8-0E6E352A2A1A}"/>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6957463A-FE11-4819-A9E6-6C9806748D3D}"/>
              </a:ext>
            </a:extLst>
          </p:cNvPr>
          <p:cNvSpPr>
            <a:spLocks noGrp="1"/>
          </p:cNvSpPr>
          <p:nvPr>
            <p:ph type="sldNum" sz="quarter" idx="12"/>
          </p:nvPr>
        </p:nvSpPr>
        <p:spPr/>
        <p:txBody>
          <a:bodyPr/>
          <a:lstStyle/>
          <a:p>
            <a:fld id="{CA24585A-B609-4E04-9A65-7B42B9C604E6}"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23">
    <p:spTree>
      <p:nvGrpSpPr>
        <p:cNvPr id="1" name=""/>
        <p:cNvGrpSpPr/>
        <p:nvPr/>
      </p:nvGrpSpPr>
      <p:grpSpPr>
        <a:xfrm>
          <a:off x="0" y="0"/>
          <a:ext cx="0" cy="0"/>
          <a:chOff x="0" y="0"/>
          <a:chExt cx="0" cy="0"/>
        </a:xfrm>
      </p:grpSpPr>
      <p:pic>
        <p:nvPicPr>
          <p:cNvPr id="2" name="Object 1" descr="/tmp/-LGz_KMR3OARJU_EHqx9-HiRes.jpg"/>
          <p:cNvPicPr>
            <a:picLocks noChangeAspect="1"/>
          </p:cNvPicPr>
          <p:nvPr/>
        </p:nvPicPr>
        <p:blipFill rotWithShape="1">
          <a:blip r:embed="rId2" cstate="print"/>
          <a:srcRect b="10000"/>
          <a:stretch/>
        </p:blipFill>
        <p:spPr>
          <a:xfrm>
            <a:off x="0" y="0"/>
            <a:ext cx="9144000" cy="4629150"/>
          </a:xfrm>
          <a:prstGeom prst="rect">
            <a:avLst/>
          </a:prstGeom>
        </p:spPr>
      </p:pic>
      <p:sp>
        <p:nvSpPr>
          <p:cNvPr id="3" name="Footer Placeholder 2">
            <a:extLst>
              <a:ext uri="{FF2B5EF4-FFF2-40B4-BE49-F238E27FC236}">
                <a16:creationId xmlns:a16="http://schemas.microsoft.com/office/drawing/2014/main" id="{C5BDD936-A33C-440E-8995-E565EE12967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606916BB-D840-46E7-9A8A-4482C3BA1A78}"/>
              </a:ext>
            </a:extLst>
          </p:cNvPr>
          <p:cNvSpPr>
            <a:spLocks noGrp="1"/>
          </p:cNvSpPr>
          <p:nvPr>
            <p:ph type="sldNum" sz="quarter" idx="12"/>
          </p:nvPr>
        </p:nvSpPr>
        <p:spPr/>
        <p:txBody>
          <a:bodyPr/>
          <a:lstStyle/>
          <a:p>
            <a:fld id="{CA24585A-B609-4E04-9A65-7B42B9C604E6}"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F801DE-D333-4A32-98CD-16F0FD157631}"/>
              </a:ext>
            </a:extLst>
          </p:cNvPr>
          <p:cNvPicPr>
            <a:picLocks noChangeAspect="1"/>
          </p:cNvPicPr>
          <p:nvPr/>
        </p:nvPicPr>
        <p:blipFill>
          <a:blip r:embed="rId2"/>
          <a:stretch>
            <a:fillRect/>
          </a:stretch>
        </p:blipFill>
        <p:spPr>
          <a:xfrm>
            <a:off x="228600" y="133350"/>
            <a:ext cx="4162425" cy="1952625"/>
          </a:xfrm>
          <a:prstGeom prst="rect">
            <a:avLst/>
          </a:prstGeom>
        </p:spPr>
      </p:pic>
      <p:pic>
        <p:nvPicPr>
          <p:cNvPr id="3" name="Picture 2">
            <a:extLst>
              <a:ext uri="{FF2B5EF4-FFF2-40B4-BE49-F238E27FC236}">
                <a16:creationId xmlns:a16="http://schemas.microsoft.com/office/drawing/2014/main" id="{84F931FE-A65D-4F3A-A70C-3256E5917B15}"/>
              </a:ext>
            </a:extLst>
          </p:cNvPr>
          <p:cNvPicPr>
            <a:picLocks noChangeAspect="1"/>
          </p:cNvPicPr>
          <p:nvPr/>
        </p:nvPicPr>
        <p:blipFill>
          <a:blip r:embed="rId3"/>
          <a:stretch>
            <a:fillRect/>
          </a:stretch>
        </p:blipFill>
        <p:spPr>
          <a:xfrm>
            <a:off x="4339129" y="0"/>
            <a:ext cx="4804871" cy="5143500"/>
          </a:xfrm>
          <a:prstGeom prst="rect">
            <a:avLst/>
          </a:prstGeom>
        </p:spPr>
      </p:pic>
      <p:sp>
        <p:nvSpPr>
          <p:cNvPr id="4" name="TextBox 3">
            <a:extLst>
              <a:ext uri="{FF2B5EF4-FFF2-40B4-BE49-F238E27FC236}">
                <a16:creationId xmlns:a16="http://schemas.microsoft.com/office/drawing/2014/main" id="{BFC8D19E-D168-4D3E-B10D-6DE74889CB2A}"/>
              </a:ext>
            </a:extLst>
          </p:cNvPr>
          <p:cNvSpPr txBox="1"/>
          <p:nvPr/>
        </p:nvSpPr>
        <p:spPr>
          <a:xfrm>
            <a:off x="990600" y="3028950"/>
            <a:ext cx="1066800" cy="369332"/>
          </a:xfrm>
          <a:prstGeom prst="rect">
            <a:avLst/>
          </a:prstGeom>
          <a:noFill/>
        </p:spPr>
        <p:txBody>
          <a:bodyPr wrap="square" rtlCol="0">
            <a:spAutoFit/>
          </a:bodyPr>
          <a:lstStyle/>
          <a:p>
            <a:r>
              <a:rPr lang="en-US" dirty="0">
                <a:solidFill>
                  <a:srgbClr val="686868"/>
                </a:solidFill>
              </a:rPr>
              <a:t>Text</a:t>
            </a:r>
          </a:p>
        </p:txBody>
      </p:sp>
    </p:spTree>
    <p:extLst>
      <p:ext uri="{BB962C8B-B14F-4D97-AF65-F5344CB8AC3E}">
        <p14:creationId xmlns:p14="http://schemas.microsoft.com/office/powerpoint/2010/main" val="3166404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4</a:t>
            </a:fld>
            <a:endParaRPr lang="en-US"/>
          </a:p>
        </p:txBody>
      </p:sp>
      <p:pic>
        <p:nvPicPr>
          <p:cNvPr id="7" name="Object 1" descr="/tmp/-LGzKeqvsUelrdsxZDjR-HiRes.jpg">
            <a:extLst>
              <a:ext uri="{FF2B5EF4-FFF2-40B4-BE49-F238E27FC236}">
                <a16:creationId xmlns:a16="http://schemas.microsoft.com/office/drawing/2014/main" id="{A6FD7879-83C7-48F0-8416-6049E8AC2FFA}"/>
              </a:ext>
            </a:extLst>
          </p:cNvPr>
          <p:cNvPicPr>
            <a:picLocks noChangeAspect="1"/>
          </p:cNvPicPr>
          <p:nvPr/>
        </p:nvPicPr>
        <p:blipFill rotWithShape="1">
          <a:blip r:embed="rId2" cstate="print"/>
          <a:srcRect b="15926"/>
          <a:stretch/>
        </p:blipFill>
        <p:spPr>
          <a:xfrm>
            <a:off x="0" y="0"/>
            <a:ext cx="9144000" cy="4324350"/>
          </a:xfrm>
          <a:prstGeom prst="rect">
            <a:avLst/>
          </a:prstGeom>
        </p:spPr>
      </p:pic>
      <p:pic>
        <p:nvPicPr>
          <p:cNvPr id="8" name="Object 1" descr="/tmp/-LJStUYAXzkOdmNu6dQE-HiRes.jpg">
            <a:extLst>
              <a:ext uri="{FF2B5EF4-FFF2-40B4-BE49-F238E27FC236}">
                <a16:creationId xmlns:a16="http://schemas.microsoft.com/office/drawing/2014/main" id="{8E12511C-598C-4BDF-A06A-41CEBB0BD7DE}"/>
              </a:ext>
            </a:extLst>
          </p:cNvPr>
          <p:cNvPicPr>
            <a:picLocks noChangeAspect="1"/>
          </p:cNvPicPr>
          <p:nvPr/>
        </p:nvPicPr>
        <p:blipFill rotWithShape="1">
          <a:blip r:embed="rId3" cstate="print"/>
          <a:srcRect l="25000" t="67778" r="59167" b="18889"/>
          <a:stretch/>
        </p:blipFill>
        <p:spPr>
          <a:xfrm>
            <a:off x="2286000" y="3486150"/>
            <a:ext cx="1447800" cy="68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5</a:t>
            </a:fld>
            <a:endParaRPr lang="en-US"/>
          </a:p>
        </p:txBody>
      </p:sp>
      <p:pic>
        <p:nvPicPr>
          <p:cNvPr id="6" name="Object 1" descr="/tmp/-LJSozE17AbIjGx2rg1s-HiRes.jpg">
            <a:extLst>
              <a:ext uri="{FF2B5EF4-FFF2-40B4-BE49-F238E27FC236}">
                <a16:creationId xmlns:a16="http://schemas.microsoft.com/office/drawing/2014/main" id="{14504F52-3BC8-4F60-AD0F-76A483682B81}"/>
              </a:ext>
            </a:extLst>
          </p:cNvPr>
          <p:cNvPicPr>
            <a:picLocks noChangeAspect="1"/>
          </p:cNvPicPr>
          <p:nvPr/>
        </p:nvPicPr>
        <p:blipFill rotWithShape="1">
          <a:blip r:embed="rId3" cstate="print"/>
          <a:srcRect b="20371"/>
          <a:stretch/>
        </p:blipFill>
        <p:spPr>
          <a:xfrm>
            <a:off x="0" y="0"/>
            <a:ext cx="9144000" cy="4095750"/>
          </a:xfrm>
          <a:prstGeom prst="rect">
            <a:avLst/>
          </a:prstGeom>
        </p:spPr>
      </p:pic>
      <p:sp>
        <p:nvSpPr>
          <p:cNvPr id="5" name="TextBox 4">
            <a:extLst>
              <a:ext uri="{FF2B5EF4-FFF2-40B4-BE49-F238E27FC236}">
                <a16:creationId xmlns:a16="http://schemas.microsoft.com/office/drawing/2014/main" id="{28C73024-87DC-4971-9F37-A0BEEABABDC0}"/>
              </a:ext>
            </a:extLst>
          </p:cNvPr>
          <p:cNvSpPr txBox="1"/>
          <p:nvPr/>
        </p:nvSpPr>
        <p:spPr>
          <a:xfrm>
            <a:off x="381000" y="4169896"/>
            <a:ext cx="3657600" cy="261610"/>
          </a:xfrm>
          <a:prstGeom prst="rect">
            <a:avLst/>
          </a:prstGeom>
          <a:noFill/>
        </p:spPr>
        <p:txBody>
          <a:bodyPr wrap="square" rtlCol="0">
            <a:spAutoFit/>
          </a:bodyPr>
          <a:lstStyle/>
          <a:p>
            <a:r>
              <a:rPr lang="en-US" sz="1100" dirty="0">
                <a:solidFill>
                  <a:schemeClr val="tx2">
                    <a:lumMod val="75000"/>
                  </a:schemeClr>
                </a:solidFill>
              </a:rPr>
              <a:t>General Video Game AI Framework &amp; Competition: </a:t>
            </a:r>
            <a:r>
              <a:rPr lang="en-US" sz="1100" b="1" dirty="0">
                <a:solidFill>
                  <a:schemeClr val="tx2">
                    <a:lumMod val="75000"/>
                  </a:schemeClr>
                </a:solidFill>
              </a:rPr>
              <a:t>gvgai.net</a:t>
            </a:r>
          </a:p>
        </p:txBody>
      </p:sp>
      <p:cxnSp>
        <p:nvCxnSpPr>
          <p:cNvPr id="7" name="Straight Connector 6">
            <a:extLst>
              <a:ext uri="{FF2B5EF4-FFF2-40B4-BE49-F238E27FC236}">
                <a16:creationId xmlns:a16="http://schemas.microsoft.com/office/drawing/2014/main" id="{720DDB33-78A9-4FF0-8A57-ED1281ECB5C8}"/>
              </a:ext>
            </a:extLst>
          </p:cNvPr>
          <p:cNvCxnSpPr/>
          <p:nvPr/>
        </p:nvCxnSpPr>
        <p:spPr>
          <a:xfrm>
            <a:off x="457200" y="4098547"/>
            <a:ext cx="23622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70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6</a:t>
            </a:fld>
            <a:endParaRPr lang="en-US"/>
          </a:p>
        </p:txBody>
      </p:sp>
      <p:pic>
        <p:nvPicPr>
          <p:cNvPr id="7" name="Object 1" descr="/tmp/-LGzKeqvsUelrdsxZDjR-HiRes.jpg">
            <a:extLst>
              <a:ext uri="{FF2B5EF4-FFF2-40B4-BE49-F238E27FC236}">
                <a16:creationId xmlns:a16="http://schemas.microsoft.com/office/drawing/2014/main" id="{A7C0A56C-553F-4711-89FB-E63721AD49A8}"/>
              </a:ext>
            </a:extLst>
          </p:cNvPr>
          <p:cNvPicPr>
            <a:picLocks noChangeAspect="1"/>
          </p:cNvPicPr>
          <p:nvPr/>
        </p:nvPicPr>
        <p:blipFill rotWithShape="1">
          <a:blip r:embed="rId2" cstate="print"/>
          <a:srcRect b="15926"/>
          <a:stretch/>
        </p:blipFill>
        <p:spPr>
          <a:xfrm>
            <a:off x="0" y="0"/>
            <a:ext cx="9144000" cy="4324350"/>
          </a:xfrm>
          <a:prstGeom prst="rect">
            <a:avLst/>
          </a:prstGeom>
        </p:spPr>
      </p:pic>
      <p:pic>
        <p:nvPicPr>
          <p:cNvPr id="8" name="Object 1" descr="/tmp/-LJStUYAXzkOdmNu6dQE-HiRes.jpg">
            <a:extLst>
              <a:ext uri="{FF2B5EF4-FFF2-40B4-BE49-F238E27FC236}">
                <a16:creationId xmlns:a16="http://schemas.microsoft.com/office/drawing/2014/main" id="{4FA0874E-BFD5-472C-9789-FB7CBD458852}"/>
              </a:ext>
            </a:extLst>
          </p:cNvPr>
          <p:cNvPicPr>
            <a:picLocks noChangeAspect="1"/>
          </p:cNvPicPr>
          <p:nvPr/>
        </p:nvPicPr>
        <p:blipFill rotWithShape="1">
          <a:blip r:embed="rId3" cstate="print"/>
          <a:srcRect l="58333" t="67778" r="22500" b="18889"/>
          <a:stretch/>
        </p:blipFill>
        <p:spPr>
          <a:xfrm>
            <a:off x="5334000" y="3486150"/>
            <a:ext cx="1752600" cy="685800"/>
          </a:xfrm>
          <a:prstGeom prst="rect">
            <a:avLst/>
          </a:prstGeom>
        </p:spPr>
      </p:pic>
    </p:spTree>
    <p:extLst>
      <p:ext uri="{BB962C8B-B14F-4D97-AF65-F5344CB8AC3E}">
        <p14:creationId xmlns:p14="http://schemas.microsoft.com/office/powerpoint/2010/main" val="536834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7</a:t>
            </a:fld>
            <a:endParaRPr lang="en-US"/>
          </a:p>
        </p:txBody>
      </p:sp>
      <p:pic>
        <p:nvPicPr>
          <p:cNvPr id="6" name="Object 1" descr="/tmp/-LJSpwnFLPwh0u87I1y1-HiRes.jpg">
            <a:extLst>
              <a:ext uri="{FF2B5EF4-FFF2-40B4-BE49-F238E27FC236}">
                <a16:creationId xmlns:a16="http://schemas.microsoft.com/office/drawing/2014/main" id="{B39CEB85-CD34-4109-B569-A97372289754}"/>
              </a:ext>
            </a:extLst>
          </p:cNvPr>
          <p:cNvPicPr>
            <a:picLocks noChangeAspect="1"/>
          </p:cNvPicPr>
          <p:nvPr/>
        </p:nvPicPr>
        <p:blipFill rotWithShape="1">
          <a:blip r:embed="rId3" cstate="print"/>
          <a:srcRect b="35185"/>
          <a:stretch/>
        </p:blipFill>
        <p:spPr>
          <a:xfrm>
            <a:off x="0" y="0"/>
            <a:ext cx="9144000" cy="3333750"/>
          </a:xfrm>
          <a:prstGeom prst="rect">
            <a:avLst/>
          </a:prstGeom>
        </p:spPr>
      </p:pic>
      <p:pic>
        <p:nvPicPr>
          <p:cNvPr id="7" name="Object 1" descr="/tmp/-LJSpwnFLPwh0u87I1y1-HiRes.jpg">
            <a:extLst>
              <a:ext uri="{FF2B5EF4-FFF2-40B4-BE49-F238E27FC236}">
                <a16:creationId xmlns:a16="http://schemas.microsoft.com/office/drawing/2014/main" id="{386AEE93-6EC9-4F94-B9E4-5E93DBB7B95A}"/>
              </a:ext>
            </a:extLst>
          </p:cNvPr>
          <p:cNvPicPr>
            <a:picLocks noChangeAspect="1"/>
          </p:cNvPicPr>
          <p:nvPr/>
        </p:nvPicPr>
        <p:blipFill rotWithShape="1">
          <a:blip r:embed="rId3" cstate="print"/>
          <a:srcRect l="53333" t="64815" r="28333" b="26297"/>
          <a:stretch/>
        </p:blipFill>
        <p:spPr>
          <a:xfrm>
            <a:off x="2133600" y="209550"/>
            <a:ext cx="1676400" cy="457200"/>
          </a:xfrm>
          <a:prstGeom prst="rect">
            <a:avLst/>
          </a:prstGeom>
        </p:spPr>
      </p:pic>
    </p:spTree>
    <p:extLst>
      <p:ext uri="{BB962C8B-B14F-4D97-AF65-F5344CB8AC3E}">
        <p14:creationId xmlns:p14="http://schemas.microsoft.com/office/powerpoint/2010/main" val="408753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8</a:t>
            </a:fld>
            <a:endParaRPr lang="en-US"/>
          </a:p>
        </p:txBody>
      </p:sp>
      <p:pic>
        <p:nvPicPr>
          <p:cNvPr id="5" name="Object 1" descr="/tmp/-LJSrO08m79Kfz0DSPx7-HiRes.jpg">
            <a:extLst>
              <a:ext uri="{FF2B5EF4-FFF2-40B4-BE49-F238E27FC236}">
                <a16:creationId xmlns:a16="http://schemas.microsoft.com/office/drawing/2014/main" id="{44728997-E78E-454C-B7A8-D574DC04DB78}"/>
              </a:ext>
            </a:extLst>
          </p:cNvPr>
          <p:cNvPicPr>
            <a:picLocks noChangeAspect="1"/>
          </p:cNvPicPr>
          <p:nvPr/>
        </p:nvPicPr>
        <p:blipFill rotWithShape="1">
          <a:blip r:embed="rId3" cstate="print"/>
          <a:srcRect b="79630"/>
          <a:stretch/>
        </p:blipFill>
        <p:spPr>
          <a:xfrm>
            <a:off x="0" y="0"/>
            <a:ext cx="9144000" cy="1047750"/>
          </a:xfrm>
          <a:prstGeom prst="rect">
            <a:avLst/>
          </a:prstGeom>
        </p:spPr>
      </p:pic>
      <p:sp>
        <p:nvSpPr>
          <p:cNvPr id="2" name="Rectangle 1">
            <a:extLst>
              <a:ext uri="{FF2B5EF4-FFF2-40B4-BE49-F238E27FC236}">
                <a16:creationId xmlns:a16="http://schemas.microsoft.com/office/drawing/2014/main" id="{D3BD7D84-5DD8-467D-AB4C-7C3A7081069E}"/>
              </a:ext>
            </a:extLst>
          </p:cNvPr>
          <p:cNvSpPr/>
          <p:nvPr/>
        </p:nvSpPr>
        <p:spPr>
          <a:xfrm>
            <a:off x="4267200" y="971550"/>
            <a:ext cx="228600" cy="228600"/>
          </a:xfrm>
          <a:prstGeom prst="rect">
            <a:avLst/>
          </a:prstGeom>
          <a:solidFill>
            <a:schemeClr val="bg2"/>
          </a:solidFill>
          <a:ln>
            <a:solidFill>
              <a:srgbClr val="686868"/>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CEF19DB2-B692-4112-8F48-89FD58CD2D14}"/>
              </a:ext>
            </a:extLst>
          </p:cNvPr>
          <p:cNvCxnSpPr>
            <a:cxnSpLocks/>
            <a:stCxn id="2" idx="2"/>
            <a:endCxn id="15" idx="0"/>
          </p:cNvCxnSpPr>
          <p:nvPr/>
        </p:nvCxnSpPr>
        <p:spPr>
          <a:xfrm flipH="1">
            <a:off x="2095500" y="1200150"/>
            <a:ext cx="2286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E4FB7221-5779-45B9-8244-AB5927F40B0D}"/>
              </a:ext>
            </a:extLst>
          </p:cNvPr>
          <p:cNvSpPr/>
          <p:nvPr/>
        </p:nvSpPr>
        <p:spPr>
          <a:xfrm>
            <a:off x="1981200" y="180975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16" name="Rectangle 15">
            <a:extLst>
              <a:ext uri="{FF2B5EF4-FFF2-40B4-BE49-F238E27FC236}">
                <a16:creationId xmlns:a16="http://schemas.microsoft.com/office/drawing/2014/main" id="{BF83B966-51D3-415F-81A7-00B5F0780EA4}"/>
              </a:ext>
            </a:extLst>
          </p:cNvPr>
          <p:cNvSpPr/>
          <p:nvPr/>
        </p:nvSpPr>
        <p:spPr>
          <a:xfrm>
            <a:off x="4267200" y="180975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
            </a:r>
          </a:p>
        </p:txBody>
      </p:sp>
      <p:sp>
        <p:nvSpPr>
          <p:cNvPr id="17" name="Rectangle 16">
            <a:extLst>
              <a:ext uri="{FF2B5EF4-FFF2-40B4-BE49-F238E27FC236}">
                <a16:creationId xmlns:a16="http://schemas.microsoft.com/office/drawing/2014/main" id="{49B0FED0-5C55-463E-8DBA-D39C01C251DB}"/>
              </a:ext>
            </a:extLst>
          </p:cNvPr>
          <p:cNvSpPr/>
          <p:nvPr/>
        </p:nvSpPr>
        <p:spPr>
          <a:xfrm>
            <a:off x="6553200" y="180975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cxnSp>
        <p:nvCxnSpPr>
          <p:cNvPr id="20" name="Straight Arrow Connector 19">
            <a:extLst>
              <a:ext uri="{FF2B5EF4-FFF2-40B4-BE49-F238E27FC236}">
                <a16:creationId xmlns:a16="http://schemas.microsoft.com/office/drawing/2014/main" id="{A653E805-B4AA-4533-9999-5A2070DFD652}"/>
              </a:ext>
            </a:extLst>
          </p:cNvPr>
          <p:cNvCxnSpPr>
            <a:stCxn id="2" idx="2"/>
            <a:endCxn id="16" idx="0"/>
          </p:cNvCxnSpPr>
          <p:nvPr/>
        </p:nvCxnSpPr>
        <p:spPr>
          <a:xfrm>
            <a:off x="4381500" y="1200150"/>
            <a:ext cx="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E97376C1-8B8F-4C7F-B88B-13642DC16AC9}"/>
              </a:ext>
            </a:extLst>
          </p:cNvPr>
          <p:cNvCxnSpPr>
            <a:stCxn id="2" idx="2"/>
            <a:endCxn id="17" idx="0"/>
          </p:cNvCxnSpPr>
          <p:nvPr/>
        </p:nvCxnSpPr>
        <p:spPr>
          <a:xfrm>
            <a:off x="4381500" y="1200150"/>
            <a:ext cx="2286000" cy="6096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BE8B9F62-E83D-46C6-8C57-3C0C3B48413A}"/>
              </a:ext>
            </a:extLst>
          </p:cNvPr>
          <p:cNvSpPr/>
          <p:nvPr/>
        </p:nvSpPr>
        <p:spPr>
          <a:xfrm>
            <a:off x="5410200"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24" name="Rectangle 23">
            <a:extLst>
              <a:ext uri="{FF2B5EF4-FFF2-40B4-BE49-F238E27FC236}">
                <a16:creationId xmlns:a16="http://schemas.microsoft.com/office/drawing/2014/main" id="{2D83B787-2399-4A71-A92E-D63CA6CBBD8B}"/>
              </a:ext>
            </a:extLst>
          </p:cNvPr>
          <p:cNvSpPr/>
          <p:nvPr/>
        </p:nvSpPr>
        <p:spPr>
          <a:xfrm>
            <a:off x="6553200" y="348376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
            </a:r>
          </a:p>
        </p:txBody>
      </p:sp>
      <p:sp>
        <p:nvSpPr>
          <p:cNvPr id="25" name="Rectangle 24">
            <a:extLst>
              <a:ext uri="{FF2B5EF4-FFF2-40B4-BE49-F238E27FC236}">
                <a16:creationId xmlns:a16="http://schemas.microsoft.com/office/drawing/2014/main" id="{7025F4E8-2882-4131-8011-4E72CBE477B1}"/>
              </a:ext>
            </a:extLst>
          </p:cNvPr>
          <p:cNvSpPr/>
          <p:nvPr/>
        </p:nvSpPr>
        <p:spPr>
          <a:xfrm>
            <a:off x="6553200"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
            </a:r>
          </a:p>
        </p:txBody>
      </p:sp>
      <p:sp>
        <p:nvSpPr>
          <p:cNvPr id="26" name="Rectangle 25">
            <a:extLst>
              <a:ext uri="{FF2B5EF4-FFF2-40B4-BE49-F238E27FC236}">
                <a16:creationId xmlns:a16="http://schemas.microsoft.com/office/drawing/2014/main" id="{79A9D4A0-EF68-47BD-AF8A-987E6F5DCFE9}"/>
              </a:ext>
            </a:extLst>
          </p:cNvPr>
          <p:cNvSpPr/>
          <p:nvPr/>
        </p:nvSpPr>
        <p:spPr>
          <a:xfrm>
            <a:off x="7696200"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29" name="Rectangle 28">
            <a:extLst>
              <a:ext uri="{FF2B5EF4-FFF2-40B4-BE49-F238E27FC236}">
                <a16:creationId xmlns:a16="http://schemas.microsoft.com/office/drawing/2014/main" id="{E970C48C-61C4-418F-9A3B-7D3B8EBF7292}"/>
              </a:ext>
            </a:extLst>
          </p:cNvPr>
          <p:cNvSpPr/>
          <p:nvPr/>
        </p:nvSpPr>
        <p:spPr>
          <a:xfrm>
            <a:off x="7162800" y="348376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0" name="Rectangle 29">
            <a:extLst>
              <a:ext uri="{FF2B5EF4-FFF2-40B4-BE49-F238E27FC236}">
                <a16:creationId xmlns:a16="http://schemas.microsoft.com/office/drawing/2014/main" id="{29192629-25D6-4522-8964-BCE6C1DF64F3}"/>
              </a:ext>
            </a:extLst>
          </p:cNvPr>
          <p:cNvSpPr/>
          <p:nvPr/>
        </p:nvSpPr>
        <p:spPr>
          <a:xfrm>
            <a:off x="5943600" y="348376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33" name="Rectangle 32">
            <a:extLst>
              <a:ext uri="{FF2B5EF4-FFF2-40B4-BE49-F238E27FC236}">
                <a16:creationId xmlns:a16="http://schemas.microsoft.com/office/drawing/2014/main" id="{996E60CC-50F9-4301-B664-05D7E7085835}"/>
              </a:ext>
            </a:extLst>
          </p:cNvPr>
          <p:cNvSpPr/>
          <p:nvPr/>
        </p:nvSpPr>
        <p:spPr>
          <a:xfrm>
            <a:off x="7162800" y="4248150"/>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47B4DA43-76A0-4095-81F0-358CA0DDEB79}"/>
              </a:ext>
            </a:extLst>
          </p:cNvPr>
          <p:cNvSpPr/>
          <p:nvPr/>
        </p:nvSpPr>
        <p:spPr>
          <a:xfrm>
            <a:off x="6743700" y="424576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36" name="Rectangle 35">
            <a:extLst>
              <a:ext uri="{FF2B5EF4-FFF2-40B4-BE49-F238E27FC236}">
                <a16:creationId xmlns:a16="http://schemas.microsoft.com/office/drawing/2014/main" id="{4F09C0D1-8934-4813-B926-9F4BC9FE11D1}"/>
              </a:ext>
            </a:extLst>
          </p:cNvPr>
          <p:cNvSpPr/>
          <p:nvPr/>
        </p:nvSpPr>
        <p:spPr>
          <a:xfrm>
            <a:off x="5408908" y="348376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38" name="Rectangle 37">
            <a:extLst>
              <a:ext uri="{FF2B5EF4-FFF2-40B4-BE49-F238E27FC236}">
                <a16:creationId xmlns:a16="http://schemas.microsoft.com/office/drawing/2014/main" id="{1D040020-36E5-4033-9E7E-AE03399660AF}"/>
              </a:ext>
            </a:extLst>
          </p:cNvPr>
          <p:cNvSpPr/>
          <p:nvPr/>
        </p:nvSpPr>
        <p:spPr>
          <a:xfrm>
            <a:off x="4988516" y="3491378"/>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39" name="Rectangle 38">
            <a:extLst>
              <a:ext uri="{FF2B5EF4-FFF2-40B4-BE49-F238E27FC236}">
                <a16:creationId xmlns:a16="http://schemas.microsoft.com/office/drawing/2014/main" id="{2F4C53C8-F41B-4ED5-B75D-32E399EB5AE4}"/>
              </a:ext>
            </a:extLst>
          </p:cNvPr>
          <p:cNvSpPr/>
          <p:nvPr/>
        </p:nvSpPr>
        <p:spPr>
          <a:xfrm>
            <a:off x="4275918"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
            </a:r>
          </a:p>
        </p:txBody>
      </p:sp>
      <p:sp>
        <p:nvSpPr>
          <p:cNvPr id="40" name="Rectangle 39">
            <a:extLst>
              <a:ext uri="{FF2B5EF4-FFF2-40B4-BE49-F238E27FC236}">
                <a16:creationId xmlns:a16="http://schemas.microsoft.com/office/drawing/2014/main" id="{B9CAB75B-2EDE-4284-B429-149B5C864C60}"/>
              </a:ext>
            </a:extLst>
          </p:cNvPr>
          <p:cNvSpPr/>
          <p:nvPr/>
        </p:nvSpPr>
        <p:spPr>
          <a:xfrm>
            <a:off x="3124200"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
        <p:nvSpPr>
          <p:cNvPr id="41" name="Rectangle 40">
            <a:extLst>
              <a:ext uri="{FF2B5EF4-FFF2-40B4-BE49-F238E27FC236}">
                <a16:creationId xmlns:a16="http://schemas.microsoft.com/office/drawing/2014/main" id="{BF29D61C-7AF9-4807-88E6-B47169D6C20B}"/>
              </a:ext>
            </a:extLst>
          </p:cNvPr>
          <p:cNvSpPr/>
          <p:nvPr/>
        </p:nvSpPr>
        <p:spPr>
          <a:xfrm>
            <a:off x="1981200" y="2647144"/>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&gt;</a:t>
            </a:r>
          </a:p>
        </p:txBody>
      </p:sp>
      <p:sp>
        <p:nvSpPr>
          <p:cNvPr id="42" name="Rectangle 41">
            <a:extLst>
              <a:ext uri="{FF2B5EF4-FFF2-40B4-BE49-F238E27FC236}">
                <a16:creationId xmlns:a16="http://schemas.microsoft.com/office/drawing/2014/main" id="{83D9F72B-117C-4571-AB70-343D6D9D9E8C}"/>
              </a:ext>
            </a:extLst>
          </p:cNvPr>
          <p:cNvSpPr/>
          <p:nvPr/>
        </p:nvSpPr>
        <p:spPr>
          <a:xfrm>
            <a:off x="831419" y="2646759"/>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sp>
        <p:nvSpPr>
          <p:cNvPr id="45" name="Rectangle 44">
            <a:extLst>
              <a:ext uri="{FF2B5EF4-FFF2-40B4-BE49-F238E27FC236}">
                <a16:creationId xmlns:a16="http://schemas.microsoft.com/office/drawing/2014/main" id="{B6913DEF-75A3-468B-904E-52F49D0D708E}"/>
              </a:ext>
            </a:extLst>
          </p:cNvPr>
          <p:cNvSpPr/>
          <p:nvPr/>
        </p:nvSpPr>
        <p:spPr>
          <a:xfrm>
            <a:off x="827544" y="3476264"/>
            <a:ext cx="2286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&lt;</a:t>
            </a:r>
          </a:p>
        </p:txBody>
      </p:sp>
      <p:cxnSp>
        <p:nvCxnSpPr>
          <p:cNvPr id="53" name="Straight Arrow Connector 52">
            <a:extLst>
              <a:ext uri="{FF2B5EF4-FFF2-40B4-BE49-F238E27FC236}">
                <a16:creationId xmlns:a16="http://schemas.microsoft.com/office/drawing/2014/main" id="{F1DE4C40-C0A0-49B6-921E-7DDEC3E29A6D}"/>
              </a:ext>
            </a:extLst>
          </p:cNvPr>
          <p:cNvCxnSpPr>
            <a:stCxn id="15" idx="2"/>
            <a:endCxn id="42" idx="0"/>
          </p:cNvCxnSpPr>
          <p:nvPr/>
        </p:nvCxnSpPr>
        <p:spPr>
          <a:xfrm flipH="1">
            <a:off x="945719" y="2038350"/>
            <a:ext cx="1149781"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C9EE3E28-26AB-4207-A59B-4548EF670179}"/>
              </a:ext>
            </a:extLst>
          </p:cNvPr>
          <p:cNvCxnSpPr>
            <a:stCxn id="15" idx="2"/>
            <a:endCxn id="41" idx="0"/>
          </p:cNvCxnSpPr>
          <p:nvPr/>
        </p:nvCxnSpPr>
        <p:spPr>
          <a:xfrm>
            <a:off x="2095500" y="2038350"/>
            <a:ext cx="0" cy="6087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CA26EF5-242C-41C7-B8FB-EBFA59E0F5C5}"/>
              </a:ext>
            </a:extLst>
          </p:cNvPr>
          <p:cNvCxnSpPr>
            <a:stCxn id="15" idx="2"/>
            <a:endCxn id="40" idx="0"/>
          </p:cNvCxnSpPr>
          <p:nvPr/>
        </p:nvCxnSpPr>
        <p:spPr>
          <a:xfrm>
            <a:off x="2095500" y="2038350"/>
            <a:ext cx="114300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90706B5-E436-43E5-A302-6B11DBF86A8E}"/>
              </a:ext>
            </a:extLst>
          </p:cNvPr>
          <p:cNvCxnSpPr>
            <a:stCxn id="42" idx="2"/>
            <a:endCxn id="45" idx="0"/>
          </p:cNvCxnSpPr>
          <p:nvPr/>
        </p:nvCxnSpPr>
        <p:spPr>
          <a:xfrm flipH="1">
            <a:off x="941844" y="2875359"/>
            <a:ext cx="3875" cy="6009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03653E3-4D8D-4AE0-90A9-7EC6CFCC7345}"/>
              </a:ext>
            </a:extLst>
          </p:cNvPr>
          <p:cNvCxnSpPr>
            <a:stCxn id="16" idx="2"/>
            <a:endCxn id="39" idx="0"/>
          </p:cNvCxnSpPr>
          <p:nvPr/>
        </p:nvCxnSpPr>
        <p:spPr>
          <a:xfrm>
            <a:off x="4381500" y="2038350"/>
            <a:ext cx="8718"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D34EA51D-4291-4EDC-83AB-250497314923}"/>
              </a:ext>
            </a:extLst>
          </p:cNvPr>
          <p:cNvCxnSpPr>
            <a:stCxn id="17" idx="2"/>
            <a:endCxn id="25" idx="0"/>
          </p:cNvCxnSpPr>
          <p:nvPr/>
        </p:nvCxnSpPr>
        <p:spPr>
          <a:xfrm>
            <a:off x="6667500" y="2038350"/>
            <a:ext cx="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F9EF4BB-11C4-4748-8FBA-4962A56255F4}"/>
              </a:ext>
            </a:extLst>
          </p:cNvPr>
          <p:cNvCxnSpPr>
            <a:stCxn id="17" idx="2"/>
            <a:endCxn id="23" idx="0"/>
          </p:cNvCxnSpPr>
          <p:nvPr/>
        </p:nvCxnSpPr>
        <p:spPr>
          <a:xfrm flipH="1">
            <a:off x="5524500" y="2038350"/>
            <a:ext cx="114300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BF11DFA-5217-44D3-B2E3-4982E48977DD}"/>
              </a:ext>
            </a:extLst>
          </p:cNvPr>
          <p:cNvCxnSpPr>
            <a:stCxn id="17" idx="2"/>
            <a:endCxn id="26" idx="0"/>
          </p:cNvCxnSpPr>
          <p:nvPr/>
        </p:nvCxnSpPr>
        <p:spPr>
          <a:xfrm>
            <a:off x="6667500" y="2038350"/>
            <a:ext cx="114300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10AD0C6A-A611-4735-83FA-3A0F593756B8}"/>
              </a:ext>
            </a:extLst>
          </p:cNvPr>
          <p:cNvCxnSpPr>
            <a:stCxn id="23" idx="2"/>
            <a:endCxn id="38" idx="0"/>
          </p:cNvCxnSpPr>
          <p:nvPr/>
        </p:nvCxnSpPr>
        <p:spPr>
          <a:xfrm flipH="1">
            <a:off x="5102816" y="2875359"/>
            <a:ext cx="421684" cy="6160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587F641C-BE68-4E56-8165-923E682A2B7F}"/>
              </a:ext>
            </a:extLst>
          </p:cNvPr>
          <p:cNvCxnSpPr>
            <a:stCxn id="23" idx="2"/>
            <a:endCxn id="36" idx="0"/>
          </p:cNvCxnSpPr>
          <p:nvPr/>
        </p:nvCxnSpPr>
        <p:spPr>
          <a:xfrm flipH="1">
            <a:off x="5523208" y="2875359"/>
            <a:ext cx="1292"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9011B87D-77F8-4EF9-873E-6FEC79F2607E}"/>
              </a:ext>
            </a:extLst>
          </p:cNvPr>
          <p:cNvCxnSpPr>
            <a:stCxn id="25" idx="2"/>
            <a:endCxn id="24" idx="0"/>
          </p:cNvCxnSpPr>
          <p:nvPr/>
        </p:nvCxnSpPr>
        <p:spPr>
          <a:xfrm>
            <a:off x="6667500" y="2875359"/>
            <a:ext cx="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8E23BF59-596B-46F8-85DD-D3AC62A931F7}"/>
              </a:ext>
            </a:extLst>
          </p:cNvPr>
          <p:cNvCxnSpPr>
            <a:stCxn id="25" idx="2"/>
            <a:endCxn id="30" idx="0"/>
          </p:cNvCxnSpPr>
          <p:nvPr/>
        </p:nvCxnSpPr>
        <p:spPr>
          <a:xfrm flipH="1">
            <a:off x="6057900" y="2875359"/>
            <a:ext cx="60960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8515A6D-F127-4C02-B05F-0B1EF737B2FE}"/>
              </a:ext>
            </a:extLst>
          </p:cNvPr>
          <p:cNvCxnSpPr>
            <a:stCxn id="25" idx="2"/>
            <a:endCxn id="29" idx="0"/>
          </p:cNvCxnSpPr>
          <p:nvPr/>
        </p:nvCxnSpPr>
        <p:spPr>
          <a:xfrm>
            <a:off x="6667500" y="2875359"/>
            <a:ext cx="609600" cy="6084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100E98FC-1271-4AD2-9E88-AFDC654A3133}"/>
              </a:ext>
            </a:extLst>
          </p:cNvPr>
          <p:cNvCxnSpPr>
            <a:stCxn id="29" idx="2"/>
            <a:endCxn id="35" idx="0"/>
          </p:cNvCxnSpPr>
          <p:nvPr/>
        </p:nvCxnSpPr>
        <p:spPr>
          <a:xfrm flipH="1">
            <a:off x="6858000" y="3712368"/>
            <a:ext cx="41910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757CB02-27A3-4986-BD59-4846B9D3419E}"/>
              </a:ext>
            </a:extLst>
          </p:cNvPr>
          <p:cNvCxnSpPr>
            <a:stCxn id="29" idx="2"/>
            <a:endCxn id="33" idx="0"/>
          </p:cNvCxnSpPr>
          <p:nvPr/>
        </p:nvCxnSpPr>
        <p:spPr>
          <a:xfrm>
            <a:off x="7277100" y="3712368"/>
            <a:ext cx="0" cy="5357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38499C6A-DEC9-4028-AD97-1361B962A0EB}"/>
              </a:ext>
            </a:extLst>
          </p:cNvPr>
          <p:cNvSpPr/>
          <p:nvPr/>
        </p:nvSpPr>
        <p:spPr>
          <a:xfrm>
            <a:off x="6553200" y="1809750"/>
            <a:ext cx="228600" cy="22860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t>
            </a:r>
          </a:p>
        </p:txBody>
      </p:sp>
    </p:spTree>
    <p:extLst>
      <p:ext uri="{BB962C8B-B14F-4D97-AF65-F5344CB8AC3E}">
        <p14:creationId xmlns:p14="http://schemas.microsoft.com/office/powerpoint/2010/main" val="152049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nodeType="afterEffect">
                                  <p:stCondLst>
                                    <p:cond delay="200"/>
                                  </p:stCondLst>
                                  <p:childTnLst>
                                    <p:set>
                                      <p:cBhvr>
                                        <p:cTn id="11" dur="1" fill="hold">
                                          <p:stCondLst>
                                            <p:cond delay="0"/>
                                          </p:stCondLst>
                                        </p:cTn>
                                        <p:tgtEl>
                                          <p:spTgt spid="20"/>
                                        </p:tgtEl>
                                        <p:attrNameLst>
                                          <p:attrName>style.visibility</p:attrName>
                                        </p:attrNameLst>
                                      </p:cBhvr>
                                      <p:to>
                                        <p:strVal val="visible"/>
                                      </p:to>
                                    </p:set>
                                  </p:childTnLst>
                                </p:cTn>
                              </p:par>
                            </p:childTnLst>
                          </p:cTn>
                        </p:par>
                        <p:par>
                          <p:cTn id="12" fill="hold">
                            <p:stCondLst>
                              <p:cond delay="200"/>
                            </p:stCondLst>
                            <p:childTnLst>
                              <p:par>
                                <p:cTn id="13" presetID="1"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200"/>
                            </p:stCondLst>
                            <p:childTnLst>
                              <p:par>
                                <p:cTn id="16" presetID="1" presetClass="entr" presetSubtype="0" fill="hold" nodeType="afterEffect">
                                  <p:stCondLst>
                                    <p:cond delay="200"/>
                                  </p:stCondLst>
                                  <p:childTnLst>
                                    <p:set>
                                      <p:cBhvr>
                                        <p:cTn id="17" dur="1" fill="hold">
                                          <p:stCondLst>
                                            <p:cond delay="0"/>
                                          </p:stCondLst>
                                        </p:cTn>
                                        <p:tgtEl>
                                          <p:spTgt spid="22"/>
                                        </p:tgtEl>
                                        <p:attrNameLst>
                                          <p:attrName>style.visibility</p:attrName>
                                        </p:attrNameLst>
                                      </p:cBhvr>
                                      <p:to>
                                        <p:strVal val="visible"/>
                                      </p:to>
                                    </p:set>
                                  </p:childTnLst>
                                </p:cTn>
                              </p:par>
                            </p:childTnLst>
                          </p:cTn>
                        </p:par>
                        <p:par>
                          <p:cTn id="18" fill="hold">
                            <p:stCondLst>
                              <p:cond delay="400"/>
                            </p:stCondLst>
                            <p:childTnLst>
                              <p:par>
                                <p:cTn id="19" presetID="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400"/>
                            </p:stCondLst>
                            <p:childTnLst>
                              <p:par>
                                <p:cTn id="22" presetID="1" presetClass="entr" presetSubtype="0" fill="hold" nodeType="afterEffect">
                                  <p:stCondLst>
                                    <p:cond delay="200"/>
                                  </p:stCondLst>
                                  <p:childTnLst>
                                    <p:set>
                                      <p:cBhvr>
                                        <p:cTn id="23" dur="1" fill="hold">
                                          <p:stCondLst>
                                            <p:cond delay="0"/>
                                          </p:stCondLst>
                                        </p:cTn>
                                        <p:tgtEl>
                                          <p:spTgt spid="69"/>
                                        </p:tgtEl>
                                        <p:attrNameLst>
                                          <p:attrName>style.visibility</p:attrName>
                                        </p:attrNameLst>
                                      </p:cBhvr>
                                      <p:to>
                                        <p:strVal val="visible"/>
                                      </p:to>
                                    </p:set>
                                  </p:childTnLst>
                                </p:cTn>
                              </p:par>
                            </p:childTnLst>
                          </p:cTn>
                        </p:par>
                        <p:par>
                          <p:cTn id="24" fill="hold">
                            <p:stCondLst>
                              <p:cond delay="600"/>
                            </p:stCondLst>
                            <p:childTnLst>
                              <p:par>
                                <p:cTn id="25" presetID="1"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par>
                          <p:cTn id="27" fill="hold">
                            <p:stCondLst>
                              <p:cond delay="600"/>
                            </p:stCondLst>
                            <p:childTnLst>
                              <p:par>
                                <p:cTn id="28" presetID="1" presetClass="entr" presetSubtype="0" fill="hold" nodeType="afterEffect">
                                  <p:stCondLst>
                                    <p:cond delay="200"/>
                                  </p:stCondLst>
                                  <p:childTnLst>
                                    <p:set>
                                      <p:cBhvr>
                                        <p:cTn id="29" dur="1" fill="hold">
                                          <p:stCondLst>
                                            <p:cond delay="0"/>
                                          </p:stCondLst>
                                        </p:cTn>
                                        <p:tgtEl>
                                          <p:spTgt spid="71"/>
                                        </p:tgtEl>
                                        <p:attrNameLst>
                                          <p:attrName>style.visibility</p:attrName>
                                        </p:attrNameLst>
                                      </p:cBhvr>
                                      <p:to>
                                        <p:strVal val="visible"/>
                                      </p:to>
                                    </p:set>
                                  </p:childTnLst>
                                </p:cTn>
                              </p:par>
                            </p:childTnLst>
                          </p:cTn>
                        </p:par>
                        <p:par>
                          <p:cTn id="30" fill="hold">
                            <p:stCondLst>
                              <p:cond delay="800"/>
                            </p:stCondLst>
                            <p:childTnLst>
                              <p:par>
                                <p:cTn id="31" presetID="1"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par>
                          <p:cTn id="33" fill="hold">
                            <p:stCondLst>
                              <p:cond delay="800"/>
                            </p:stCondLst>
                            <p:childTnLst>
                              <p:par>
                                <p:cTn id="34" presetID="1" presetClass="entr" presetSubtype="0" fill="hold" nodeType="afterEffect">
                                  <p:stCondLst>
                                    <p:cond delay="200"/>
                                  </p:stCondLst>
                                  <p:childTnLst>
                                    <p:set>
                                      <p:cBhvr>
                                        <p:cTn id="35" dur="1" fill="hold">
                                          <p:stCondLst>
                                            <p:cond delay="0"/>
                                          </p:stCondLst>
                                        </p:cTn>
                                        <p:tgtEl>
                                          <p:spTgt spid="53"/>
                                        </p:tgtEl>
                                        <p:attrNameLst>
                                          <p:attrName>style.visibility</p:attrName>
                                        </p:attrNameLst>
                                      </p:cBhvr>
                                      <p:to>
                                        <p:strVal val="visible"/>
                                      </p:to>
                                    </p:set>
                                  </p:childTnLst>
                                </p:cTn>
                              </p:par>
                            </p:childTnLst>
                          </p:cTn>
                        </p:par>
                        <p:par>
                          <p:cTn id="36" fill="hold">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childTnLst>
                          </p:cTn>
                        </p:par>
                        <p:par>
                          <p:cTn id="39" fill="hold">
                            <p:stCondLst>
                              <p:cond delay="1000"/>
                            </p:stCondLst>
                            <p:childTnLst>
                              <p:par>
                                <p:cTn id="40" presetID="1" presetClass="entr" presetSubtype="0" fill="hold" nodeType="afterEffect">
                                  <p:stCondLst>
                                    <p:cond delay="200"/>
                                  </p:stCondLst>
                                  <p:childTnLst>
                                    <p:set>
                                      <p:cBhvr>
                                        <p:cTn id="41" dur="1" fill="hold">
                                          <p:stCondLst>
                                            <p:cond delay="0"/>
                                          </p:stCondLst>
                                        </p:cTn>
                                        <p:tgtEl>
                                          <p:spTgt spid="57"/>
                                        </p:tgtEl>
                                        <p:attrNameLst>
                                          <p:attrName>style.visibility</p:attrName>
                                        </p:attrNameLst>
                                      </p:cBhvr>
                                      <p:to>
                                        <p:strVal val="visible"/>
                                      </p:to>
                                    </p:set>
                                  </p:childTnLst>
                                </p:cTn>
                              </p:par>
                            </p:childTnLst>
                          </p:cTn>
                        </p:par>
                        <p:par>
                          <p:cTn id="42" fill="hold">
                            <p:stCondLst>
                              <p:cond delay="1200"/>
                            </p:stCondLst>
                            <p:childTnLst>
                              <p:par>
                                <p:cTn id="43" presetID="1"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par>
                          <p:cTn id="45" fill="hold">
                            <p:stCondLst>
                              <p:cond delay="1200"/>
                            </p:stCondLst>
                            <p:childTnLst>
                              <p:par>
                                <p:cTn id="46" presetID="1" presetClass="entr" presetSubtype="0" fill="hold" nodeType="afterEffect">
                                  <p:stCondLst>
                                    <p:cond delay="200"/>
                                  </p:stCondLst>
                                  <p:childTnLst>
                                    <p:set>
                                      <p:cBhvr>
                                        <p:cTn id="47" dur="1" fill="hold">
                                          <p:stCondLst>
                                            <p:cond delay="0"/>
                                          </p:stCondLst>
                                        </p:cTn>
                                        <p:tgtEl>
                                          <p:spTgt spid="67"/>
                                        </p:tgtEl>
                                        <p:attrNameLst>
                                          <p:attrName>style.visibility</p:attrName>
                                        </p:attrNameLst>
                                      </p:cBhvr>
                                      <p:to>
                                        <p:strVal val="visible"/>
                                      </p:to>
                                    </p:set>
                                  </p:childTnLst>
                                </p:cTn>
                              </p:par>
                            </p:childTnLst>
                          </p:cTn>
                        </p:par>
                        <p:par>
                          <p:cTn id="48" fill="hold">
                            <p:stCondLst>
                              <p:cond delay="1400"/>
                            </p:stCondLst>
                            <p:childTnLst>
                              <p:par>
                                <p:cTn id="49" presetID="1"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par>
                          <p:cTn id="51" fill="hold">
                            <p:stCondLst>
                              <p:cond delay="1400"/>
                            </p:stCondLst>
                            <p:childTnLst>
                              <p:par>
                                <p:cTn id="52" presetID="1" presetClass="entr" presetSubtype="0" fill="hold" nodeType="afterEffect">
                                  <p:stCondLst>
                                    <p:cond delay="200"/>
                                  </p:stCondLst>
                                  <p:childTnLst>
                                    <p:set>
                                      <p:cBhvr>
                                        <p:cTn id="53" dur="1" fill="hold">
                                          <p:stCondLst>
                                            <p:cond delay="0"/>
                                          </p:stCondLst>
                                        </p:cTn>
                                        <p:tgtEl>
                                          <p:spTgt spid="79"/>
                                        </p:tgtEl>
                                        <p:attrNameLst>
                                          <p:attrName>style.visibility</p:attrName>
                                        </p:attrNameLst>
                                      </p:cBhvr>
                                      <p:to>
                                        <p:strVal val="visible"/>
                                      </p:to>
                                    </p:set>
                                  </p:childTnLst>
                                </p:cTn>
                              </p:par>
                            </p:childTnLst>
                          </p:cTn>
                        </p:par>
                        <p:par>
                          <p:cTn id="54" fill="hold">
                            <p:stCondLst>
                              <p:cond delay="1600"/>
                            </p:stCondLst>
                            <p:childTnLst>
                              <p:par>
                                <p:cTn id="55" presetID="1"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childTnLst>
                                </p:cTn>
                              </p:par>
                            </p:childTnLst>
                          </p:cTn>
                        </p:par>
                        <p:par>
                          <p:cTn id="57" fill="hold">
                            <p:stCondLst>
                              <p:cond delay="1600"/>
                            </p:stCondLst>
                            <p:childTnLst>
                              <p:par>
                                <p:cTn id="58" presetID="1" presetClass="entr" presetSubtype="0" fill="hold" nodeType="afterEffect">
                                  <p:stCondLst>
                                    <p:cond delay="200"/>
                                  </p:stCondLst>
                                  <p:childTnLst>
                                    <p:set>
                                      <p:cBhvr>
                                        <p:cTn id="59" dur="1" fill="hold">
                                          <p:stCondLst>
                                            <p:cond delay="0"/>
                                          </p:stCondLst>
                                        </p:cTn>
                                        <p:tgtEl>
                                          <p:spTgt spid="77"/>
                                        </p:tgtEl>
                                        <p:attrNameLst>
                                          <p:attrName>style.visibility</p:attrName>
                                        </p:attrNameLst>
                                      </p:cBhvr>
                                      <p:to>
                                        <p:strVal val="visible"/>
                                      </p:to>
                                    </p:set>
                                  </p:childTnLst>
                                </p:cTn>
                              </p:par>
                            </p:childTnLst>
                          </p:cTn>
                        </p:par>
                        <p:par>
                          <p:cTn id="60" fill="hold">
                            <p:stCondLst>
                              <p:cond delay="1800"/>
                            </p:stCondLst>
                            <p:childTnLst>
                              <p:par>
                                <p:cTn id="61" presetID="1" presetClass="entr" presetSubtype="0"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par>
                          <p:cTn id="63" fill="hold">
                            <p:stCondLst>
                              <p:cond delay="1800"/>
                            </p:stCondLst>
                            <p:childTnLst>
                              <p:par>
                                <p:cTn id="64" presetID="1" presetClass="entr" presetSubtype="0" fill="hold" nodeType="afterEffect">
                                  <p:stCondLst>
                                    <p:cond delay="200"/>
                                  </p:stCondLst>
                                  <p:childTnLst>
                                    <p:set>
                                      <p:cBhvr>
                                        <p:cTn id="65" dur="1" fill="hold">
                                          <p:stCondLst>
                                            <p:cond delay="0"/>
                                          </p:stCondLst>
                                        </p:cTn>
                                        <p:tgtEl>
                                          <p:spTgt spid="55"/>
                                        </p:tgtEl>
                                        <p:attrNameLst>
                                          <p:attrName>style.visibility</p:attrName>
                                        </p:attrNameLst>
                                      </p:cBhvr>
                                      <p:to>
                                        <p:strVal val="visible"/>
                                      </p:to>
                                    </p:set>
                                  </p:childTnLst>
                                </p:cTn>
                              </p:par>
                            </p:childTnLst>
                          </p:cTn>
                        </p:par>
                        <p:par>
                          <p:cTn id="66" fill="hold">
                            <p:stCondLst>
                              <p:cond delay="2000"/>
                            </p:stCondLst>
                            <p:childTnLst>
                              <p:par>
                                <p:cTn id="67" presetID="1" presetClass="entr" presetSubtype="0"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par>
                          <p:cTn id="69" fill="hold">
                            <p:stCondLst>
                              <p:cond delay="2000"/>
                            </p:stCondLst>
                            <p:childTnLst>
                              <p:par>
                                <p:cTn id="70" presetID="1" presetClass="entr" presetSubtype="0" fill="hold" nodeType="afterEffect">
                                  <p:stCondLst>
                                    <p:cond delay="200"/>
                                  </p:stCondLst>
                                  <p:childTnLst>
                                    <p:set>
                                      <p:cBhvr>
                                        <p:cTn id="71" dur="1" fill="hold">
                                          <p:stCondLst>
                                            <p:cond delay="0"/>
                                          </p:stCondLst>
                                        </p:cTn>
                                        <p:tgtEl>
                                          <p:spTgt spid="65"/>
                                        </p:tgtEl>
                                        <p:attrNameLst>
                                          <p:attrName>style.visibility</p:attrName>
                                        </p:attrNameLst>
                                      </p:cBhvr>
                                      <p:to>
                                        <p:strVal val="visible"/>
                                      </p:to>
                                    </p:set>
                                  </p:childTnLst>
                                </p:cTn>
                              </p:par>
                            </p:childTnLst>
                          </p:cTn>
                        </p:par>
                        <p:par>
                          <p:cTn id="72" fill="hold">
                            <p:stCondLst>
                              <p:cond delay="2200"/>
                            </p:stCondLst>
                            <p:childTnLst>
                              <p:par>
                                <p:cTn id="73" presetID="1" presetClass="entr" presetSubtype="0" fill="hold" grpId="0" nodeType="after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par>
                          <p:cTn id="75" fill="hold">
                            <p:stCondLst>
                              <p:cond delay="2200"/>
                            </p:stCondLst>
                            <p:childTnLst>
                              <p:par>
                                <p:cTn id="76" presetID="1" presetClass="entr" presetSubtype="0" fill="hold" nodeType="afterEffect">
                                  <p:stCondLst>
                                    <p:cond delay="200"/>
                                  </p:stCondLst>
                                  <p:childTnLst>
                                    <p:set>
                                      <p:cBhvr>
                                        <p:cTn id="77" dur="1" fill="hold">
                                          <p:stCondLst>
                                            <p:cond delay="0"/>
                                          </p:stCondLst>
                                        </p:cTn>
                                        <p:tgtEl>
                                          <p:spTgt spid="73"/>
                                        </p:tgtEl>
                                        <p:attrNameLst>
                                          <p:attrName>style.visibility</p:attrName>
                                        </p:attrNameLst>
                                      </p:cBhvr>
                                      <p:to>
                                        <p:strVal val="visible"/>
                                      </p:to>
                                    </p:set>
                                  </p:childTnLst>
                                </p:cTn>
                              </p:par>
                            </p:childTnLst>
                          </p:cTn>
                        </p:par>
                        <p:par>
                          <p:cTn id="78" fill="hold">
                            <p:stCondLst>
                              <p:cond delay="2400"/>
                            </p:stCondLst>
                            <p:childTnLst>
                              <p:par>
                                <p:cTn id="79" presetID="1"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childTnLst>
                                </p:cTn>
                              </p:par>
                            </p:childTnLst>
                          </p:cTn>
                        </p:par>
                        <p:par>
                          <p:cTn id="81" fill="hold">
                            <p:stCondLst>
                              <p:cond delay="2400"/>
                            </p:stCondLst>
                            <p:childTnLst>
                              <p:par>
                                <p:cTn id="82" presetID="1" presetClass="entr" presetSubtype="0" fill="hold" grpId="0" nodeType="afterEffect">
                                  <p:stCondLst>
                                    <p:cond delay="200"/>
                                  </p:stCondLst>
                                  <p:childTnLst>
                                    <p:set>
                                      <p:cBhvr>
                                        <p:cTn id="83" dur="1" fill="hold">
                                          <p:stCondLst>
                                            <p:cond delay="0"/>
                                          </p:stCondLst>
                                        </p:cTn>
                                        <p:tgtEl>
                                          <p:spTgt spid="29"/>
                                        </p:tgtEl>
                                        <p:attrNameLst>
                                          <p:attrName>style.visibility</p:attrName>
                                        </p:attrNameLst>
                                      </p:cBhvr>
                                      <p:to>
                                        <p:strVal val="visible"/>
                                      </p:to>
                                    </p:set>
                                  </p:childTnLst>
                                </p:cTn>
                              </p:par>
                            </p:childTnLst>
                          </p:cTn>
                        </p:par>
                        <p:par>
                          <p:cTn id="84" fill="hold">
                            <p:stCondLst>
                              <p:cond delay="2600"/>
                            </p:stCondLst>
                            <p:childTnLst>
                              <p:par>
                                <p:cTn id="85" presetID="1" presetClass="entr" presetSubtype="0"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childTnLst>
                                </p:cTn>
                              </p:par>
                            </p:childTnLst>
                          </p:cTn>
                        </p:par>
                        <p:par>
                          <p:cTn id="87" fill="hold">
                            <p:stCondLst>
                              <p:cond delay="2600"/>
                            </p:stCondLst>
                            <p:childTnLst>
                              <p:par>
                                <p:cTn id="88" presetID="1" presetClass="entr" presetSubtype="0" fill="hold" nodeType="afterEffect">
                                  <p:stCondLst>
                                    <p:cond delay="200"/>
                                  </p:stCondLst>
                                  <p:childTnLst>
                                    <p:set>
                                      <p:cBhvr>
                                        <p:cTn id="89" dur="1" fill="hold">
                                          <p:stCondLst>
                                            <p:cond delay="0"/>
                                          </p:stCondLst>
                                        </p:cTn>
                                        <p:tgtEl>
                                          <p:spTgt spid="87"/>
                                        </p:tgtEl>
                                        <p:attrNameLst>
                                          <p:attrName>style.visibility</p:attrName>
                                        </p:attrNameLst>
                                      </p:cBhvr>
                                      <p:to>
                                        <p:strVal val="visible"/>
                                      </p:to>
                                    </p:set>
                                  </p:childTnLst>
                                </p:cTn>
                              </p:par>
                            </p:childTnLst>
                          </p:cTn>
                        </p:par>
                        <p:par>
                          <p:cTn id="90" fill="hold">
                            <p:stCondLst>
                              <p:cond delay="2800"/>
                            </p:stCondLst>
                            <p:childTnLst>
                              <p:par>
                                <p:cTn id="91" presetID="1" presetClass="entr" presetSubtype="0"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childTnLst>
                                </p:cTn>
                              </p:par>
                            </p:childTnLst>
                          </p:cTn>
                        </p:par>
                        <p:par>
                          <p:cTn id="93" fill="hold">
                            <p:stCondLst>
                              <p:cond delay="2800"/>
                            </p:stCondLst>
                            <p:childTnLst>
                              <p:par>
                                <p:cTn id="94" presetID="1" presetClass="entr" presetSubtype="0" fill="hold" nodeType="afterEffect">
                                  <p:stCondLst>
                                    <p:cond delay="200"/>
                                  </p:stCondLst>
                                  <p:childTnLst>
                                    <p:set>
                                      <p:cBhvr>
                                        <p:cTn id="95" dur="1" fill="hold">
                                          <p:stCondLst>
                                            <p:cond delay="0"/>
                                          </p:stCondLst>
                                        </p:cTn>
                                        <p:tgtEl>
                                          <p:spTgt spid="61"/>
                                        </p:tgtEl>
                                        <p:attrNameLst>
                                          <p:attrName>style.visibility</p:attrName>
                                        </p:attrNameLst>
                                      </p:cBhvr>
                                      <p:to>
                                        <p:strVal val="visible"/>
                                      </p:to>
                                    </p:set>
                                  </p:childTnLst>
                                </p:cTn>
                              </p:par>
                            </p:childTnLst>
                          </p:cTn>
                        </p:par>
                        <p:par>
                          <p:cTn id="96" fill="hold">
                            <p:stCondLst>
                              <p:cond delay="3000"/>
                            </p:stCondLst>
                            <p:childTnLst>
                              <p:par>
                                <p:cTn id="97" presetID="1" presetClass="entr" presetSubtype="0"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childTnLst>
                                </p:cTn>
                              </p:par>
                            </p:childTnLst>
                          </p:cTn>
                        </p:par>
                        <p:par>
                          <p:cTn id="99" fill="hold">
                            <p:stCondLst>
                              <p:cond delay="3000"/>
                            </p:stCondLst>
                            <p:childTnLst>
                              <p:par>
                                <p:cTn id="100" presetID="1" presetClass="entr" presetSubtype="0" fill="hold" grpId="0" nodeType="afterEffect">
                                  <p:stCondLst>
                                    <p:cond delay="200"/>
                                  </p:stCondLst>
                                  <p:childTnLst>
                                    <p:set>
                                      <p:cBhvr>
                                        <p:cTn id="101" dur="1" fill="hold">
                                          <p:stCondLst>
                                            <p:cond delay="0"/>
                                          </p:stCondLst>
                                        </p:cTn>
                                        <p:tgtEl>
                                          <p:spTgt spid="33"/>
                                        </p:tgtEl>
                                        <p:attrNameLst>
                                          <p:attrName>style.visibility</p:attrName>
                                        </p:attrNameLst>
                                      </p:cBhvr>
                                      <p:to>
                                        <p:strVal val="visible"/>
                                      </p:to>
                                    </p:set>
                                  </p:childTnLst>
                                </p:cTn>
                              </p:par>
                            </p:childTnLst>
                          </p:cTn>
                        </p:par>
                        <p:par>
                          <p:cTn id="102" fill="hold">
                            <p:stCondLst>
                              <p:cond delay="3200"/>
                            </p:stCondLst>
                            <p:childTnLst>
                              <p:par>
                                <p:cTn id="103" presetID="1" presetClass="entr" presetSubtype="0" fill="hold" nodeType="afterEffect">
                                  <p:stCondLst>
                                    <p:cond delay="0"/>
                                  </p:stCondLst>
                                  <p:childTnLst>
                                    <p:set>
                                      <p:cBhvr>
                                        <p:cTn id="104" dur="1" fill="hold">
                                          <p:stCondLst>
                                            <p:cond delay="0"/>
                                          </p:stCondLst>
                                        </p:cTn>
                                        <p:tgtEl>
                                          <p:spTgt spid="89"/>
                                        </p:tgtEl>
                                        <p:attrNameLst>
                                          <p:attrName>style.visibility</p:attrName>
                                        </p:attrNameLst>
                                      </p:cBhvr>
                                      <p:to>
                                        <p:strVal val="visible"/>
                                      </p:to>
                                    </p:set>
                                  </p:childTnLst>
                                </p:cTn>
                              </p:par>
                            </p:childTnLst>
                          </p:cTn>
                        </p:par>
                        <p:par>
                          <p:cTn id="105" fill="hold">
                            <p:stCondLst>
                              <p:cond delay="3200"/>
                            </p:stCondLst>
                            <p:childTnLst>
                              <p:par>
                                <p:cTn id="106" presetID="1" presetClass="entr" presetSubtype="0" fill="hold" grpId="0" nodeType="afterEffect">
                                  <p:stCondLst>
                                    <p:cond delay="200"/>
                                  </p:stCondLst>
                                  <p:childTnLst>
                                    <p:set>
                                      <p:cBhvr>
                                        <p:cTn id="107" dur="1" fill="hold">
                                          <p:stCondLst>
                                            <p:cond delay="0"/>
                                          </p:stCondLst>
                                        </p:cTn>
                                        <p:tgtEl>
                                          <p:spTgt spid="36"/>
                                        </p:tgtEl>
                                        <p:attrNameLst>
                                          <p:attrName>style.visibility</p:attrName>
                                        </p:attrNameLst>
                                      </p:cBhvr>
                                      <p:to>
                                        <p:strVal val="visible"/>
                                      </p:to>
                                    </p:set>
                                  </p:childTnLst>
                                </p:cTn>
                              </p:par>
                            </p:childTnLst>
                          </p:cTn>
                        </p:par>
                        <p:par>
                          <p:cTn id="108" fill="hold">
                            <p:stCondLst>
                              <p:cond delay="3400"/>
                            </p:stCondLst>
                            <p:childTnLst>
                              <p:par>
                                <p:cTn id="109" presetID="1" presetClass="entr" presetSubtype="0"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par>
                          <p:cTn id="111" fill="hold">
                            <p:stCondLst>
                              <p:cond delay="3400"/>
                            </p:stCondLst>
                            <p:childTnLst>
                              <p:par>
                                <p:cTn id="112" presetID="1" presetClass="entr" presetSubtype="0" fill="hold" grpId="0" nodeType="afterEffect">
                                  <p:stCondLst>
                                    <p:cond delay="0"/>
                                  </p:stCondLst>
                                  <p:childTnLst>
                                    <p:set>
                                      <p:cBhvr>
                                        <p:cTn id="113" dur="1" fill="hold">
                                          <p:stCondLst>
                                            <p:cond delay="0"/>
                                          </p:stCondLst>
                                        </p:cTn>
                                        <p:tgtEl>
                                          <p:spTgt spid="43"/>
                                        </p:tgtEl>
                                        <p:attrNameLst>
                                          <p:attrName>style.visibility</p:attrName>
                                        </p:attrNameLst>
                                      </p:cBhvr>
                                      <p:to>
                                        <p:strVal val="visible"/>
                                      </p:to>
                                    </p:set>
                                  </p:childTnLst>
                                </p:cTn>
                              </p:par>
                            </p:childTnLst>
                          </p:cTn>
                        </p:par>
                      </p:childTnLst>
                    </p:cTn>
                  </p:par>
                  <p:par>
                    <p:cTn id="114" fill="hold">
                      <p:stCondLst>
                        <p:cond delay="indefinite"/>
                      </p:stCondLst>
                      <p:childTnLst>
                        <p:par>
                          <p:cTn id="115" fill="hold">
                            <p:stCondLst>
                              <p:cond delay="0"/>
                            </p:stCondLst>
                            <p:childTnLst>
                              <p:par>
                                <p:cTn id="116" presetID="42" presetClass="path" presetSubtype="0" accel="50000" decel="50000" fill="hold" grpId="1" nodeType="clickEffect">
                                  <p:stCondLst>
                                    <p:cond delay="0"/>
                                  </p:stCondLst>
                                  <p:childTnLst>
                                    <p:animMotion origin="layout" path="M 3.33333E-6 -4.07407E-6 L 0.15416 0.00741 " pathEditMode="relative" rAng="0" ptsTypes="AA">
                                      <p:cBhvr>
                                        <p:cTn id="117" dur="900" fill="hold"/>
                                        <p:tgtEl>
                                          <p:spTgt spid="43"/>
                                        </p:tgtEl>
                                        <p:attrNameLst>
                                          <p:attrName>ppt_x</p:attrName>
                                          <p:attrName>ppt_y</p:attrName>
                                        </p:attrNameLst>
                                      </p:cBhvr>
                                      <p:rCtr x="7708"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3" grpId="0" animBg="1"/>
      <p:bldP spid="24" grpId="0" animBg="1"/>
      <p:bldP spid="25" grpId="0" animBg="1"/>
      <p:bldP spid="26" grpId="0" animBg="1"/>
      <p:bldP spid="29" grpId="0" animBg="1"/>
      <p:bldP spid="30" grpId="0" animBg="1"/>
      <p:bldP spid="33" grpId="0" animBg="1"/>
      <p:bldP spid="35" grpId="0" animBg="1"/>
      <p:bldP spid="36" grpId="0" animBg="1"/>
      <p:bldP spid="38" grpId="0" animBg="1"/>
      <p:bldP spid="39" grpId="0" animBg="1"/>
      <p:bldP spid="40" grpId="0" animBg="1"/>
      <p:bldP spid="41" grpId="0" animBg="1"/>
      <p:bldP spid="42" grpId="0" animBg="1"/>
      <p:bldP spid="45" grpId="0" animBg="1"/>
      <p:bldP spid="43" grpId="0" animBg="1"/>
      <p:bldP spid="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5256521-AF50-438A-AAF6-EFECCEA9C851}"/>
              </a:ext>
            </a:extLst>
          </p:cNvPr>
          <p:cNvSpPr>
            <a:spLocks noGrp="1"/>
          </p:cNvSpPr>
          <p:nvPr>
            <p:ph type="ftr" sz="quarter" idx="11"/>
          </p:nvPr>
        </p:nvSpPr>
        <p:spPr/>
        <p:txBody>
          <a:bodyPr/>
          <a:lstStyle/>
          <a:p>
            <a:r>
              <a:rPr lang="en-US"/>
              <a:t>Raluca D. Gaina | General Win Prediction from Agent Experience | CIG 2018</a:t>
            </a:r>
            <a:endParaRPr lang="en-US" dirty="0"/>
          </a:p>
        </p:txBody>
      </p:sp>
      <p:sp>
        <p:nvSpPr>
          <p:cNvPr id="4" name="Slide Number Placeholder 3">
            <a:extLst>
              <a:ext uri="{FF2B5EF4-FFF2-40B4-BE49-F238E27FC236}">
                <a16:creationId xmlns:a16="http://schemas.microsoft.com/office/drawing/2014/main" id="{3B42F6DE-FD86-4F2F-9FE4-76E4DC0F10C6}"/>
              </a:ext>
            </a:extLst>
          </p:cNvPr>
          <p:cNvSpPr>
            <a:spLocks noGrp="1"/>
          </p:cNvSpPr>
          <p:nvPr>
            <p:ph type="sldNum" sz="quarter" idx="12"/>
          </p:nvPr>
        </p:nvSpPr>
        <p:spPr/>
        <p:txBody>
          <a:bodyPr/>
          <a:lstStyle/>
          <a:p>
            <a:fld id="{CA24585A-B609-4E04-9A65-7B42B9C604E6}" type="slidenum">
              <a:rPr lang="en-US" smtClean="0"/>
              <a:t>9</a:t>
            </a:fld>
            <a:endParaRPr lang="en-US"/>
          </a:p>
        </p:txBody>
      </p:sp>
      <p:pic>
        <p:nvPicPr>
          <p:cNvPr id="6" name="Object 1" descr="/tmp/-LJSoiUjPQJBD8RwMVDu-HiRes.jpg">
            <a:extLst>
              <a:ext uri="{FF2B5EF4-FFF2-40B4-BE49-F238E27FC236}">
                <a16:creationId xmlns:a16="http://schemas.microsoft.com/office/drawing/2014/main" id="{02BF936D-A790-46A3-A1CC-6488087AD952}"/>
              </a:ext>
            </a:extLst>
          </p:cNvPr>
          <p:cNvPicPr>
            <a:picLocks noChangeAspect="1"/>
          </p:cNvPicPr>
          <p:nvPr/>
        </p:nvPicPr>
        <p:blipFill rotWithShape="1">
          <a:blip r:embed="rId3" cstate="print"/>
          <a:srcRect b="73704"/>
          <a:stretch/>
        </p:blipFill>
        <p:spPr>
          <a:xfrm>
            <a:off x="0" y="0"/>
            <a:ext cx="9144000" cy="1352550"/>
          </a:xfrm>
          <a:prstGeom prst="rect">
            <a:avLst/>
          </a:prstGeom>
        </p:spPr>
      </p:pic>
      <p:grpSp>
        <p:nvGrpSpPr>
          <p:cNvPr id="2" name="Group 1">
            <a:extLst>
              <a:ext uri="{FF2B5EF4-FFF2-40B4-BE49-F238E27FC236}">
                <a16:creationId xmlns:a16="http://schemas.microsoft.com/office/drawing/2014/main" id="{EA0A8C8F-6AD6-4F23-AC7B-5C220DD498B6}"/>
              </a:ext>
            </a:extLst>
          </p:cNvPr>
          <p:cNvGrpSpPr/>
          <p:nvPr/>
        </p:nvGrpSpPr>
        <p:grpSpPr>
          <a:xfrm>
            <a:off x="3367088" y="1428750"/>
            <a:ext cx="2276475" cy="228600"/>
            <a:chOff x="1371600" y="1733550"/>
            <a:chExt cx="2276475" cy="228600"/>
          </a:xfrm>
        </p:grpSpPr>
        <p:sp>
          <p:nvSpPr>
            <p:cNvPr id="7" name="Rectangle 6">
              <a:extLst>
                <a:ext uri="{FF2B5EF4-FFF2-40B4-BE49-F238E27FC236}">
                  <a16:creationId xmlns:a16="http://schemas.microsoft.com/office/drawing/2014/main" id="{4227A23E-6B3E-482E-978E-A2C036C61CCF}"/>
                </a:ext>
              </a:extLst>
            </p:cNvPr>
            <p:cNvSpPr/>
            <p:nvPr/>
          </p:nvSpPr>
          <p:spPr>
            <a:xfrm>
              <a:off x="13716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8" name="Rectangle 7">
              <a:extLst>
                <a:ext uri="{FF2B5EF4-FFF2-40B4-BE49-F238E27FC236}">
                  <a16:creationId xmlns:a16="http://schemas.microsoft.com/office/drawing/2014/main" id="{D451B99F-70F9-413A-97BD-FEE1A33AE8E6}"/>
                </a:ext>
              </a:extLst>
            </p:cNvPr>
            <p:cNvSpPr/>
            <p:nvPr/>
          </p:nvSpPr>
          <p:spPr>
            <a:xfrm>
              <a:off x="16002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9" name="Rectangle 8">
              <a:extLst>
                <a:ext uri="{FF2B5EF4-FFF2-40B4-BE49-F238E27FC236}">
                  <a16:creationId xmlns:a16="http://schemas.microsoft.com/office/drawing/2014/main" id="{276C3EF9-1EA1-4C41-82B4-98CBEDAA619F}"/>
                </a:ext>
              </a:extLst>
            </p:cNvPr>
            <p:cNvSpPr/>
            <p:nvPr/>
          </p:nvSpPr>
          <p:spPr>
            <a:xfrm>
              <a:off x="18288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0" name="Rectangle 9">
              <a:extLst>
                <a:ext uri="{FF2B5EF4-FFF2-40B4-BE49-F238E27FC236}">
                  <a16:creationId xmlns:a16="http://schemas.microsoft.com/office/drawing/2014/main" id="{2669DE9F-E6DF-4339-9B4A-B4981D5369F5}"/>
                </a:ext>
              </a:extLst>
            </p:cNvPr>
            <p:cNvSpPr/>
            <p:nvPr/>
          </p:nvSpPr>
          <p:spPr>
            <a:xfrm>
              <a:off x="20574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1" name="Rectangle 10">
              <a:extLst>
                <a:ext uri="{FF2B5EF4-FFF2-40B4-BE49-F238E27FC236}">
                  <a16:creationId xmlns:a16="http://schemas.microsoft.com/office/drawing/2014/main" id="{941B523A-051F-4037-9E8F-B6D397E31511}"/>
                </a:ext>
              </a:extLst>
            </p:cNvPr>
            <p:cNvSpPr/>
            <p:nvPr/>
          </p:nvSpPr>
          <p:spPr>
            <a:xfrm>
              <a:off x="22860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2" name="Rectangle 11">
              <a:extLst>
                <a:ext uri="{FF2B5EF4-FFF2-40B4-BE49-F238E27FC236}">
                  <a16:creationId xmlns:a16="http://schemas.microsoft.com/office/drawing/2014/main" id="{AA0103E2-1DC1-4C86-B5EB-F6E4784F9FA0}"/>
                </a:ext>
              </a:extLst>
            </p:cNvPr>
            <p:cNvSpPr/>
            <p:nvPr/>
          </p:nvSpPr>
          <p:spPr>
            <a:xfrm>
              <a:off x="25050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3" name="Rectangle 12">
              <a:extLst>
                <a:ext uri="{FF2B5EF4-FFF2-40B4-BE49-F238E27FC236}">
                  <a16:creationId xmlns:a16="http://schemas.microsoft.com/office/drawing/2014/main" id="{7EBB67CF-58F0-47A7-BB63-CBB114E0B0A0}"/>
                </a:ext>
              </a:extLst>
            </p:cNvPr>
            <p:cNvSpPr/>
            <p:nvPr/>
          </p:nvSpPr>
          <p:spPr>
            <a:xfrm>
              <a:off x="27336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4" name="Rectangle 13">
              <a:extLst>
                <a:ext uri="{FF2B5EF4-FFF2-40B4-BE49-F238E27FC236}">
                  <a16:creationId xmlns:a16="http://schemas.microsoft.com/office/drawing/2014/main" id="{CD9C0FCB-384F-4E76-A20F-3520EB2CC88C}"/>
                </a:ext>
              </a:extLst>
            </p:cNvPr>
            <p:cNvSpPr/>
            <p:nvPr/>
          </p:nvSpPr>
          <p:spPr>
            <a:xfrm>
              <a:off x="29622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15" name="Rectangle 14">
              <a:extLst>
                <a:ext uri="{FF2B5EF4-FFF2-40B4-BE49-F238E27FC236}">
                  <a16:creationId xmlns:a16="http://schemas.microsoft.com/office/drawing/2014/main" id="{CEF88168-AB1C-4A1C-8C48-3369A4771B45}"/>
                </a:ext>
              </a:extLst>
            </p:cNvPr>
            <p:cNvSpPr/>
            <p:nvPr/>
          </p:nvSpPr>
          <p:spPr>
            <a:xfrm>
              <a:off x="31908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6" name="Rectangle 15">
              <a:extLst>
                <a:ext uri="{FF2B5EF4-FFF2-40B4-BE49-F238E27FC236}">
                  <a16:creationId xmlns:a16="http://schemas.microsoft.com/office/drawing/2014/main" id="{F1E1FC27-BD04-4543-A043-FE5C8BFFC6A6}"/>
                </a:ext>
              </a:extLst>
            </p:cNvPr>
            <p:cNvSpPr/>
            <p:nvPr/>
          </p:nvSpPr>
          <p:spPr>
            <a:xfrm>
              <a:off x="34194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grpSp>
      <p:grpSp>
        <p:nvGrpSpPr>
          <p:cNvPr id="37" name="Group 36">
            <a:extLst>
              <a:ext uri="{FF2B5EF4-FFF2-40B4-BE49-F238E27FC236}">
                <a16:creationId xmlns:a16="http://schemas.microsoft.com/office/drawing/2014/main" id="{E75D23C7-EFAB-4083-B419-098D912A0A9F}"/>
              </a:ext>
            </a:extLst>
          </p:cNvPr>
          <p:cNvGrpSpPr/>
          <p:nvPr/>
        </p:nvGrpSpPr>
        <p:grpSpPr>
          <a:xfrm>
            <a:off x="3367088" y="1809750"/>
            <a:ext cx="2276475" cy="228600"/>
            <a:chOff x="1371600" y="2114550"/>
            <a:chExt cx="2276475" cy="228600"/>
          </a:xfrm>
        </p:grpSpPr>
        <p:sp>
          <p:nvSpPr>
            <p:cNvPr id="17" name="Rectangle 16">
              <a:extLst>
                <a:ext uri="{FF2B5EF4-FFF2-40B4-BE49-F238E27FC236}">
                  <a16:creationId xmlns:a16="http://schemas.microsoft.com/office/drawing/2014/main" id="{C3F3BC17-7AF0-4FB6-9F5C-69F3E0605BE3}"/>
                </a:ext>
              </a:extLst>
            </p:cNvPr>
            <p:cNvSpPr/>
            <p:nvPr/>
          </p:nvSpPr>
          <p:spPr>
            <a:xfrm>
              <a:off x="13716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8" name="Rectangle 17">
              <a:extLst>
                <a:ext uri="{FF2B5EF4-FFF2-40B4-BE49-F238E27FC236}">
                  <a16:creationId xmlns:a16="http://schemas.microsoft.com/office/drawing/2014/main" id="{762BC433-F646-4F73-BD27-6EDCA8AA6EFD}"/>
                </a:ext>
              </a:extLst>
            </p:cNvPr>
            <p:cNvSpPr/>
            <p:nvPr/>
          </p:nvSpPr>
          <p:spPr>
            <a:xfrm>
              <a:off x="16002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9" name="Rectangle 18">
              <a:extLst>
                <a:ext uri="{FF2B5EF4-FFF2-40B4-BE49-F238E27FC236}">
                  <a16:creationId xmlns:a16="http://schemas.microsoft.com/office/drawing/2014/main" id="{38EC2D9C-6A3F-48AF-A6FA-05D738CE8647}"/>
                </a:ext>
              </a:extLst>
            </p:cNvPr>
            <p:cNvSpPr/>
            <p:nvPr/>
          </p:nvSpPr>
          <p:spPr>
            <a:xfrm>
              <a:off x="18288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20" name="Rectangle 19">
              <a:extLst>
                <a:ext uri="{FF2B5EF4-FFF2-40B4-BE49-F238E27FC236}">
                  <a16:creationId xmlns:a16="http://schemas.microsoft.com/office/drawing/2014/main" id="{5BB3B67C-AC08-4BCF-86E5-6362666DFA74}"/>
                </a:ext>
              </a:extLst>
            </p:cNvPr>
            <p:cNvSpPr/>
            <p:nvPr/>
          </p:nvSpPr>
          <p:spPr>
            <a:xfrm>
              <a:off x="20574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21" name="Rectangle 20">
              <a:extLst>
                <a:ext uri="{FF2B5EF4-FFF2-40B4-BE49-F238E27FC236}">
                  <a16:creationId xmlns:a16="http://schemas.microsoft.com/office/drawing/2014/main" id="{5855045A-5A70-4ADF-B8FC-4B13FAD6E4ED}"/>
                </a:ext>
              </a:extLst>
            </p:cNvPr>
            <p:cNvSpPr/>
            <p:nvPr/>
          </p:nvSpPr>
          <p:spPr>
            <a:xfrm>
              <a:off x="22860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22" name="Rectangle 21">
              <a:extLst>
                <a:ext uri="{FF2B5EF4-FFF2-40B4-BE49-F238E27FC236}">
                  <a16:creationId xmlns:a16="http://schemas.microsoft.com/office/drawing/2014/main" id="{C4372A5A-32C3-4E1C-BBEC-A8F981BB5C5F}"/>
                </a:ext>
              </a:extLst>
            </p:cNvPr>
            <p:cNvSpPr/>
            <p:nvPr/>
          </p:nvSpPr>
          <p:spPr>
            <a:xfrm>
              <a:off x="25050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23" name="Rectangle 22">
              <a:extLst>
                <a:ext uri="{FF2B5EF4-FFF2-40B4-BE49-F238E27FC236}">
                  <a16:creationId xmlns:a16="http://schemas.microsoft.com/office/drawing/2014/main" id="{717393FB-4112-496F-BF8D-BF78966B4F9A}"/>
                </a:ext>
              </a:extLst>
            </p:cNvPr>
            <p:cNvSpPr/>
            <p:nvPr/>
          </p:nvSpPr>
          <p:spPr>
            <a:xfrm>
              <a:off x="27336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24" name="Rectangle 23">
              <a:extLst>
                <a:ext uri="{FF2B5EF4-FFF2-40B4-BE49-F238E27FC236}">
                  <a16:creationId xmlns:a16="http://schemas.microsoft.com/office/drawing/2014/main" id="{2E4FD717-8887-41C9-967F-F32C832E6F7F}"/>
                </a:ext>
              </a:extLst>
            </p:cNvPr>
            <p:cNvSpPr/>
            <p:nvPr/>
          </p:nvSpPr>
          <p:spPr>
            <a:xfrm>
              <a:off x="29622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25" name="Rectangle 24">
              <a:extLst>
                <a:ext uri="{FF2B5EF4-FFF2-40B4-BE49-F238E27FC236}">
                  <a16:creationId xmlns:a16="http://schemas.microsoft.com/office/drawing/2014/main" id="{E280BCFA-48B6-47CA-B01F-737E19FBFCAD}"/>
                </a:ext>
              </a:extLst>
            </p:cNvPr>
            <p:cNvSpPr/>
            <p:nvPr/>
          </p:nvSpPr>
          <p:spPr>
            <a:xfrm>
              <a:off x="31908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26" name="Rectangle 25">
              <a:extLst>
                <a:ext uri="{FF2B5EF4-FFF2-40B4-BE49-F238E27FC236}">
                  <a16:creationId xmlns:a16="http://schemas.microsoft.com/office/drawing/2014/main" id="{EB80CD40-3447-4B31-BDB4-6969072C804C}"/>
                </a:ext>
              </a:extLst>
            </p:cNvPr>
            <p:cNvSpPr/>
            <p:nvPr/>
          </p:nvSpPr>
          <p:spPr>
            <a:xfrm>
              <a:off x="34194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grpSp>
      <p:grpSp>
        <p:nvGrpSpPr>
          <p:cNvPr id="38" name="Group 37">
            <a:extLst>
              <a:ext uri="{FF2B5EF4-FFF2-40B4-BE49-F238E27FC236}">
                <a16:creationId xmlns:a16="http://schemas.microsoft.com/office/drawing/2014/main" id="{C781671E-C46C-4D5A-BFD1-C6B3A407EE3A}"/>
              </a:ext>
            </a:extLst>
          </p:cNvPr>
          <p:cNvGrpSpPr/>
          <p:nvPr/>
        </p:nvGrpSpPr>
        <p:grpSpPr>
          <a:xfrm>
            <a:off x="3367088" y="2208276"/>
            <a:ext cx="2276475" cy="228600"/>
            <a:chOff x="1371600" y="2513076"/>
            <a:chExt cx="2276475" cy="228600"/>
          </a:xfrm>
        </p:grpSpPr>
        <p:sp>
          <p:nvSpPr>
            <p:cNvPr id="27" name="Rectangle 26">
              <a:extLst>
                <a:ext uri="{FF2B5EF4-FFF2-40B4-BE49-F238E27FC236}">
                  <a16:creationId xmlns:a16="http://schemas.microsoft.com/office/drawing/2014/main" id="{693DA15F-E519-4561-9F2E-67163477CD4E}"/>
                </a:ext>
              </a:extLst>
            </p:cNvPr>
            <p:cNvSpPr/>
            <p:nvPr/>
          </p:nvSpPr>
          <p:spPr>
            <a:xfrm>
              <a:off x="13716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8" name="Rectangle 27">
              <a:extLst>
                <a:ext uri="{FF2B5EF4-FFF2-40B4-BE49-F238E27FC236}">
                  <a16:creationId xmlns:a16="http://schemas.microsoft.com/office/drawing/2014/main" id="{6B6479BE-3AF8-4706-8909-92E2C8442761}"/>
                </a:ext>
              </a:extLst>
            </p:cNvPr>
            <p:cNvSpPr/>
            <p:nvPr/>
          </p:nvSpPr>
          <p:spPr>
            <a:xfrm>
              <a:off x="16002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9" name="Rectangle 28">
              <a:extLst>
                <a:ext uri="{FF2B5EF4-FFF2-40B4-BE49-F238E27FC236}">
                  <a16:creationId xmlns:a16="http://schemas.microsoft.com/office/drawing/2014/main" id="{7F93D7A1-2006-4574-9ACC-CEAE7BFA0B0A}"/>
                </a:ext>
              </a:extLst>
            </p:cNvPr>
            <p:cNvSpPr/>
            <p:nvPr/>
          </p:nvSpPr>
          <p:spPr>
            <a:xfrm>
              <a:off x="18288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30" name="Rectangle 29">
              <a:extLst>
                <a:ext uri="{FF2B5EF4-FFF2-40B4-BE49-F238E27FC236}">
                  <a16:creationId xmlns:a16="http://schemas.microsoft.com/office/drawing/2014/main" id="{F5719A7C-7057-4A67-9AEA-51B33F9E091B}"/>
                </a:ext>
              </a:extLst>
            </p:cNvPr>
            <p:cNvSpPr/>
            <p:nvPr/>
          </p:nvSpPr>
          <p:spPr>
            <a:xfrm>
              <a:off x="20574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31" name="Rectangle 30">
              <a:extLst>
                <a:ext uri="{FF2B5EF4-FFF2-40B4-BE49-F238E27FC236}">
                  <a16:creationId xmlns:a16="http://schemas.microsoft.com/office/drawing/2014/main" id="{02B2EE1A-D194-482A-94D9-CE3AA3BD595B}"/>
                </a:ext>
              </a:extLst>
            </p:cNvPr>
            <p:cNvSpPr/>
            <p:nvPr/>
          </p:nvSpPr>
          <p:spPr>
            <a:xfrm>
              <a:off x="22860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2" name="Rectangle 31">
              <a:extLst>
                <a:ext uri="{FF2B5EF4-FFF2-40B4-BE49-F238E27FC236}">
                  <a16:creationId xmlns:a16="http://schemas.microsoft.com/office/drawing/2014/main" id="{FCC0869E-FA0D-4C8F-88DB-A30DCADCA6CD}"/>
                </a:ext>
              </a:extLst>
            </p:cNvPr>
            <p:cNvSpPr/>
            <p:nvPr/>
          </p:nvSpPr>
          <p:spPr>
            <a:xfrm>
              <a:off x="25050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33" name="Rectangle 32">
              <a:extLst>
                <a:ext uri="{FF2B5EF4-FFF2-40B4-BE49-F238E27FC236}">
                  <a16:creationId xmlns:a16="http://schemas.microsoft.com/office/drawing/2014/main" id="{6758BFC6-1F9E-44F0-AF10-0EBC94D721EC}"/>
                </a:ext>
              </a:extLst>
            </p:cNvPr>
            <p:cNvSpPr/>
            <p:nvPr/>
          </p:nvSpPr>
          <p:spPr>
            <a:xfrm>
              <a:off x="27336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4" name="Rectangle 33">
              <a:extLst>
                <a:ext uri="{FF2B5EF4-FFF2-40B4-BE49-F238E27FC236}">
                  <a16:creationId xmlns:a16="http://schemas.microsoft.com/office/drawing/2014/main" id="{739E1B57-EC88-4FC5-8C86-CC4186DAEA85}"/>
                </a:ext>
              </a:extLst>
            </p:cNvPr>
            <p:cNvSpPr/>
            <p:nvPr/>
          </p:nvSpPr>
          <p:spPr>
            <a:xfrm>
              <a:off x="29622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35" name="Rectangle 34">
              <a:extLst>
                <a:ext uri="{FF2B5EF4-FFF2-40B4-BE49-F238E27FC236}">
                  <a16:creationId xmlns:a16="http://schemas.microsoft.com/office/drawing/2014/main" id="{17B70ECA-2FE6-4988-BFCB-CD9D87F3D267}"/>
                </a:ext>
              </a:extLst>
            </p:cNvPr>
            <p:cNvSpPr/>
            <p:nvPr/>
          </p:nvSpPr>
          <p:spPr>
            <a:xfrm>
              <a:off x="31908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36" name="Rectangle 35">
              <a:extLst>
                <a:ext uri="{FF2B5EF4-FFF2-40B4-BE49-F238E27FC236}">
                  <a16:creationId xmlns:a16="http://schemas.microsoft.com/office/drawing/2014/main" id="{A00B2676-E82F-461E-9A27-D6D5BACC0310}"/>
                </a:ext>
              </a:extLst>
            </p:cNvPr>
            <p:cNvSpPr/>
            <p:nvPr/>
          </p:nvSpPr>
          <p:spPr>
            <a:xfrm>
              <a:off x="34194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39" name="Group 38">
            <a:extLst>
              <a:ext uri="{FF2B5EF4-FFF2-40B4-BE49-F238E27FC236}">
                <a16:creationId xmlns:a16="http://schemas.microsoft.com/office/drawing/2014/main" id="{30753282-81FD-430D-A895-E295E0B14E71}"/>
              </a:ext>
            </a:extLst>
          </p:cNvPr>
          <p:cNvGrpSpPr/>
          <p:nvPr/>
        </p:nvGrpSpPr>
        <p:grpSpPr>
          <a:xfrm>
            <a:off x="3362325" y="1809750"/>
            <a:ext cx="2276475" cy="228600"/>
            <a:chOff x="1371600" y="2114550"/>
            <a:chExt cx="2276475" cy="228600"/>
          </a:xfrm>
        </p:grpSpPr>
        <p:sp>
          <p:nvSpPr>
            <p:cNvPr id="40" name="Rectangle 39">
              <a:extLst>
                <a:ext uri="{FF2B5EF4-FFF2-40B4-BE49-F238E27FC236}">
                  <a16:creationId xmlns:a16="http://schemas.microsoft.com/office/drawing/2014/main" id="{B9BD4801-DEF2-43C2-A015-F5FF1959EE48}"/>
                </a:ext>
              </a:extLst>
            </p:cNvPr>
            <p:cNvSpPr/>
            <p:nvPr/>
          </p:nvSpPr>
          <p:spPr>
            <a:xfrm>
              <a:off x="13716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1" name="Rectangle 40">
              <a:extLst>
                <a:ext uri="{FF2B5EF4-FFF2-40B4-BE49-F238E27FC236}">
                  <a16:creationId xmlns:a16="http://schemas.microsoft.com/office/drawing/2014/main" id="{80FDA09D-774D-4445-AC27-25B70A3983A0}"/>
                </a:ext>
              </a:extLst>
            </p:cNvPr>
            <p:cNvSpPr/>
            <p:nvPr/>
          </p:nvSpPr>
          <p:spPr>
            <a:xfrm>
              <a:off x="16002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2" name="Rectangle 41">
              <a:extLst>
                <a:ext uri="{FF2B5EF4-FFF2-40B4-BE49-F238E27FC236}">
                  <a16:creationId xmlns:a16="http://schemas.microsoft.com/office/drawing/2014/main" id="{4FCD369B-6F20-45BD-A464-9956A0124064}"/>
                </a:ext>
              </a:extLst>
            </p:cNvPr>
            <p:cNvSpPr/>
            <p:nvPr/>
          </p:nvSpPr>
          <p:spPr>
            <a:xfrm>
              <a:off x="18288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3" name="Rectangle 42">
              <a:extLst>
                <a:ext uri="{FF2B5EF4-FFF2-40B4-BE49-F238E27FC236}">
                  <a16:creationId xmlns:a16="http://schemas.microsoft.com/office/drawing/2014/main" id="{B5689E5E-BB33-4FC4-AEE0-25D73FAD666A}"/>
                </a:ext>
              </a:extLst>
            </p:cNvPr>
            <p:cNvSpPr/>
            <p:nvPr/>
          </p:nvSpPr>
          <p:spPr>
            <a:xfrm>
              <a:off x="20574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44" name="Rectangle 43">
              <a:extLst>
                <a:ext uri="{FF2B5EF4-FFF2-40B4-BE49-F238E27FC236}">
                  <a16:creationId xmlns:a16="http://schemas.microsoft.com/office/drawing/2014/main" id="{267C87CE-288E-4D6B-A621-C295753AC099}"/>
                </a:ext>
              </a:extLst>
            </p:cNvPr>
            <p:cNvSpPr/>
            <p:nvPr/>
          </p:nvSpPr>
          <p:spPr>
            <a:xfrm>
              <a:off x="22860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5" name="Rectangle 44">
              <a:extLst>
                <a:ext uri="{FF2B5EF4-FFF2-40B4-BE49-F238E27FC236}">
                  <a16:creationId xmlns:a16="http://schemas.microsoft.com/office/drawing/2014/main" id="{23028FC4-5877-48A3-B96B-97DBC39395CA}"/>
                </a:ext>
              </a:extLst>
            </p:cNvPr>
            <p:cNvSpPr/>
            <p:nvPr/>
          </p:nvSpPr>
          <p:spPr>
            <a:xfrm>
              <a:off x="25050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6" name="Rectangle 45">
              <a:extLst>
                <a:ext uri="{FF2B5EF4-FFF2-40B4-BE49-F238E27FC236}">
                  <a16:creationId xmlns:a16="http://schemas.microsoft.com/office/drawing/2014/main" id="{6A7383BD-6AAC-41CC-9EF9-B0DD5857735B}"/>
                </a:ext>
              </a:extLst>
            </p:cNvPr>
            <p:cNvSpPr/>
            <p:nvPr/>
          </p:nvSpPr>
          <p:spPr>
            <a:xfrm>
              <a:off x="27336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47" name="Rectangle 46">
              <a:extLst>
                <a:ext uri="{FF2B5EF4-FFF2-40B4-BE49-F238E27FC236}">
                  <a16:creationId xmlns:a16="http://schemas.microsoft.com/office/drawing/2014/main" id="{D35972C3-F3FE-441E-B5E2-F3B7F8FC34DD}"/>
                </a:ext>
              </a:extLst>
            </p:cNvPr>
            <p:cNvSpPr/>
            <p:nvPr/>
          </p:nvSpPr>
          <p:spPr>
            <a:xfrm>
              <a:off x="29622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48" name="Rectangle 47">
              <a:extLst>
                <a:ext uri="{FF2B5EF4-FFF2-40B4-BE49-F238E27FC236}">
                  <a16:creationId xmlns:a16="http://schemas.microsoft.com/office/drawing/2014/main" id="{A945DFCA-6E71-4DE5-A382-A3F5A1107A27}"/>
                </a:ext>
              </a:extLst>
            </p:cNvPr>
            <p:cNvSpPr/>
            <p:nvPr/>
          </p:nvSpPr>
          <p:spPr>
            <a:xfrm>
              <a:off x="31908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49" name="Rectangle 48">
              <a:extLst>
                <a:ext uri="{FF2B5EF4-FFF2-40B4-BE49-F238E27FC236}">
                  <a16:creationId xmlns:a16="http://schemas.microsoft.com/office/drawing/2014/main" id="{CBDF1E36-E023-4650-BDAC-3ADE38896EE5}"/>
                </a:ext>
              </a:extLst>
            </p:cNvPr>
            <p:cNvSpPr/>
            <p:nvPr/>
          </p:nvSpPr>
          <p:spPr>
            <a:xfrm>
              <a:off x="34194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50" name="Group 49">
            <a:extLst>
              <a:ext uri="{FF2B5EF4-FFF2-40B4-BE49-F238E27FC236}">
                <a16:creationId xmlns:a16="http://schemas.microsoft.com/office/drawing/2014/main" id="{96E173FA-29AB-4AC3-B203-67FF02925ECE}"/>
              </a:ext>
            </a:extLst>
          </p:cNvPr>
          <p:cNvGrpSpPr/>
          <p:nvPr/>
        </p:nvGrpSpPr>
        <p:grpSpPr>
          <a:xfrm>
            <a:off x="3357562" y="1809750"/>
            <a:ext cx="2276475" cy="228600"/>
            <a:chOff x="1371600" y="2114550"/>
            <a:chExt cx="2276475" cy="228600"/>
          </a:xfrm>
          <a:solidFill>
            <a:schemeClr val="accent6"/>
          </a:solidFill>
        </p:grpSpPr>
        <p:sp>
          <p:nvSpPr>
            <p:cNvPr id="51" name="Rectangle 50">
              <a:extLst>
                <a:ext uri="{FF2B5EF4-FFF2-40B4-BE49-F238E27FC236}">
                  <a16:creationId xmlns:a16="http://schemas.microsoft.com/office/drawing/2014/main" id="{AC983DE5-19AE-4E62-AD65-5B1ADD544AA3}"/>
                </a:ext>
              </a:extLst>
            </p:cNvPr>
            <p:cNvSpPr/>
            <p:nvPr/>
          </p:nvSpPr>
          <p:spPr>
            <a:xfrm>
              <a:off x="13716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52" name="Rectangle 51">
              <a:extLst>
                <a:ext uri="{FF2B5EF4-FFF2-40B4-BE49-F238E27FC236}">
                  <a16:creationId xmlns:a16="http://schemas.microsoft.com/office/drawing/2014/main" id="{65ED058D-2E08-4C44-85A4-DD938CE9C5F7}"/>
                </a:ext>
              </a:extLst>
            </p:cNvPr>
            <p:cNvSpPr/>
            <p:nvPr/>
          </p:nvSpPr>
          <p:spPr>
            <a:xfrm>
              <a:off x="16002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53" name="Rectangle 52">
              <a:extLst>
                <a:ext uri="{FF2B5EF4-FFF2-40B4-BE49-F238E27FC236}">
                  <a16:creationId xmlns:a16="http://schemas.microsoft.com/office/drawing/2014/main" id="{FF9496AD-B647-4A34-9A90-298DA2496509}"/>
                </a:ext>
              </a:extLst>
            </p:cNvPr>
            <p:cNvSpPr/>
            <p:nvPr/>
          </p:nvSpPr>
          <p:spPr>
            <a:xfrm>
              <a:off x="18288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54" name="Rectangle 53">
              <a:extLst>
                <a:ext uri="{FF2B5EF4-FFF2-40B4-BE49-F238E27FC236}">
                  <a16:creationId xmlns:a16="http://schemas.microsoft.com/office/drawing/2014/main" id="{32DCDD50-0EF9-4B23-921C-9D42F8ED4A1E}"/>
                </a:ext>
              </a:extLst>
            </p:cNvPr>
            <p:cNvSpPr/>
            <p:nvPr/>
          </p:nvSpPr>
          <p:spPr>
            <a:xfrm>
              <a:off x="20574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55" name="Rectangle 54">
              <a:extLst>
                <a:ext uri="{FF2B5EF4-FFF2-40B4-BE49-F238E27FC236}">
                  <a16:creationId xmlns:a16="http://schemas.microsoft.com/office/drawing/2014/main" id="{C8B50F32-F78D-4BAE-9618-B141AB13BE15}"/>
                </a:ext>
              </a:extLst>
            </p:cNvPr>
            <p:cNvSpPr/>
            <p:nvPr/>
          </p:nvSpPr>
          <p:spPr>
            <a:xfrm>
              <a:off x="22860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56" name="Rectangle 55">
              <a:extLst>
                <a:ext uri="{FF2B5EF4-FFF2-40B4-BE49-F238E27FC236}">
                  <a16:creationId xmlns:a16="http://schemas.microsoft.com/office/drawing/2014/main" id="{B23F70A7-3F34-46C5-9CED-E191549A8B13}"/>
                </a:ext>
              </a:extLst>
            </p:cNvPr>
            <p:cNvSpPr/>
            <p:nvPr/>
          </p:nvSpPr>
          <p:spPr>
            <a:xfrm>
              <a:off x="25050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57" name="Rectangle 56">
              <a:extLst>
                <a:ext uri="{FF2B5EF4-FFF2-40B4-BE49-F238E27FC236}">
                  <a16:creationId xmlns:a16="http://schemas.microsoft.com/office/drawing/2014/main" id="{403D589D-E4DF-4F70-BF5C-478B38F0F1FD}"/>
                </a:ext>
              </a:extLst>
            </p:cNvPr>
            <p:cNvSpPr/>
            <p:nvPr/>
          </p:nvSpPr>
          <p:spPr>
            <a:xfrm>
              <a:off x="27336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58" name="Rectangle 57">
              <a:extLst>
                <a:ext uri="{FF2B5EF4-FFF2-40B4-BE49-F238E27FC236}">
                  <a16:creationId xmlns:a16="http://schemas.microsoft.com/office/drawing/2014/main" id="{3C0F367A-AD1E-4F9F-B681-67A5820D7F34}"/>
                </a:ext>
              </a:extLst>
            </p:cNvPr>
            <p:cNvSpPr/>
            <p:nvPr/>
          </p:nvSpPr>
          <p:spPr>
            <a:xfrm>
              <a:off x="29622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59" name="Rectangle 58">
              <a:extLst>
                <a:ext uri="{FF2B5EF4-FFF2-40B4-BE49-F238E27FC236}">
                  <a16:creationId xmlns:a16="http://schemas.microsoft.com/office/drawing/2014/main" id="{436DA288-3C8E-49FB-8759-3549074A5F71}"/>
                </a:ext>
              </a:extLst>
            </p:cNvPr>
            <p:cNvSpPr/>
            <p:nvPr/>
          </p:nvSpPr>
          <p:spPr>
            <a:xfrm>
              <a:off x="31908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60" name="Rectangle 59">
              <a:extLst>
                <a:ext uri="{FF2B5EF4-FFF2-40B4-BE49-F238E27FC236}">
                  <a16:creationId xmlns:a16="http://schemas.microsoft.com/office/drawing/2014/main" id="{BB22C700-C543-4ED8-9770-15EA23D22FD5}"/>
                </a:ext>
              </a:extLst>
            </p:cNvPr>
            <p:cNvSpPr/>
            <p:nvPr/>
          </p:nvSpPr>
          <p:spPr>
            <a:xfrm>
              <a:off x="34194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61" name="Group 60">
            <a:extLst>
              <a:ext uri="{FF2B5EF4-FFF2-40B4-BE49-F238E27FC236}">
                <a16:creationId xmlns:a16="http://schemas.microsoft.com/office/drawing/2014/main" id="{EEDA6468-7209-4C97-A75C-A489CD450618}"/>
              </a:ext>
            </a:extLst>
          </p:cNvPr>
          <p:cNvGrpSpPr/>
          <p:nvPr/>
        </p:nvGrpSpPr>
        <p:grpSpPr>
          <a:xfrm>
            <a:off x="3367088" y="2208276"/>
            <a:ext cx="2276475" cy="228600"/>
            <a:chOff x="1371600" y="2513076"/>
            <a:chExt cx="2276475" cy="228600"/>
          </a:xfrm>
        </p:grpSpPr>
        <p:sp>
          <p:nvSpPr>
            <p:cNvPr id="62" name="Rectangle 61">
              <a:extLst>
                <a:ext uri="{FF2B5EF4-FFF2-40B4-BE49-F238E27FC236}">
                  <a16:creationId xmlns:a16="http://schemas.microsoft.com/office/drawing/2014/main" id="{188DBAC1-37B5-4DD0-8FD5-9E282A71E00C}"/>
                </a:ext>
              </a:extLst>
            </p:cNvPr>
            <p:cNvSpPr/>
            <p:nvPr/>
          </p:nvSpPr>
          <p:spPr>
            <a:xfrm>
              <a:off x="13716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63" name="Rectangle 62">
              <a:extLst>
                <a:ext uri="{FF2B5EF4-FFF2-40B4-BE49-F238E27FC236}">
                  <a16:creationId xmlns:a16="http://schemas.microsoft.com/office/drawing/2014/main" id="{5CD4D2BB-FCB2-4522-A6FB-772C2B2B729B}"/>
                </a:ext>
              </a:extLst>
            </p:cNvPr>
            <p:cNvSpPr/>
            <p:nvPr/>
          </p:nvSpPr>
          <p:spPr>
            <a:xfrm>
              <a:off x="16002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4" name="Rectangle 63">
              <a:extLst>
                <a:ext uri="{FF2B5EF4-FFF2-40B4-BE49-F238E27FC236}">
                  <a16:creationId xmlns:a16="http://schemas.microsoft.com/office/drawing/2014/main" id="{20FAE63B-1E44-435F-AB7C-162F82A6EDD1}"/>
                </a:ext>
              </a:extLst>
            </p:cNvPr>
            <p:cNvSpPr/>
            <p:nvPr/>
          </p:nvSpPr>
          <p:spPr>
            <a:xfrm>
              <a:off x="18288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6" name="Rectangle 65">
              <a:extLst>
                <a:ext uri="{FF2B5EF4-FFF2-40B4-BE49-F238E27FC236}">
                  <a16:creationId xmlns:a16="http://schemas.microsoft.com/office/drawing/2014/main" id="{59CA66FD-E2F3-405F-AC99-B5893644B0BA}"/>
                </a:ext>
              </a:extLst>
            </p:cNvPr>
            <p:cNvSpPr/>
            <p:nvPr/>
          </p:nvSpPr>
          <p:spPr>
            <a:xfrm>
              <a:off x="22860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67" name="Rectangle 66">
              <a:extLst>
                <a:ext uri="{FF2B5EF4-FFF2-40B4-BE49-F238E27FC236}">
                  <a16:creationId xmlns:a16="http://schemas.microsoft.com/office/drawing/2014/main" id="{A3DAE10E-5523-4C9D-B614-4F6B6263DB42}"/>
                </a:ext>
              </a:extLst>
            </p:cNvPr>
            <p:cNvSpPr/>
            <p:nvPr/>
          </p:nvSpPr>
          <p:spPr>
            <a:xfrm>
              <a:off x="25050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8" name="Rectangle 67">
              <a:extLst>
                <a:ext uri="{FF2B5EF4-FFF2-40B4-BE49-F238E27FC236}">
                  <a16:creationId xmlns:a16="http://schemas.microsoft.com/office/drawing/2014/main" id="{AC435901-5421-4F03-A6A7-4F9AB2782AC0}"/>
                </a:ext>
              </a:extLst>
            </p:cNvPr>
            <p:cNvSpPr/>
            <p:nvPr/>
          </p:nvSpPr>
          <p:spPr>
            <a:xfrm>
              <a:off x="27336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69" name="Rectangle 68">
              <a:extLst>
                <a:ext uri="{FF2B5EF4-FFF2-40B4-BE49-F238E27FC236}">
                  <a16:creationId xmlns:a16="http://schemas.microsoft.com/office/drawing/2014/main" id="{F1A6A0B6-5C09-4BCE-8751-1471B3CF4807}"/>
                </a:ext>
              </a:extLst>
            </p:cNvPr>
            <p:cNvSpPr/>
            <p:nvPr/>
          </p:nvSpPr>
          <p:spPr>
            <a:xfrm>
              <a:off x="29622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0" name="Rectangle 69">
              <a:extLst>
                <a:ext uri="{FF2B5EF4-FFF2-40B4-BE49-F238E27FC236}">
                  <a16:creationId xmlns:a16="http://schemas.microsoft.com/office/drawing/2014/main" id="{049E70A6-41AF-4B21-A5A1-518EB6AE5C35}"/>
                </a:ext>
              </a:extLst>
            </p:cNvPr>
            <p:cNvSpPr/>
            <p:nvPr/>
          </p:nvSpPr>
          <p:spPr>
            <a:xfrm>
              <a:off x="31908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71" name="Rectangle 70">
              <a:extLst>
                <a:ext uri="{FF2B5EF4-FFF2-40B4-BE49-F238E27FC236}">
                  <a16:creationId xmlns:a16="http://schemas.microsoft.com/office/drawing/2014/main" id="{EF6F70C2-50A3-405F-84D9-CA33E87F2DE1}"/>
                </a:ext>
              </a:extLst>
            </p:cNvPr>
            <p:cNvSpPr/>
            <p:nvPr/>
          </p:nvSpPr>
          <p:spPr>
            <a:xfrm>
              <a:off x="34194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65" name="Rectangle 64">
              <a:extLst>
                <a:ext uri="{FF2B5EF4-FFF2-40B4-BE49-F238E27FC236}">
                  <a16:creationId xmlns:a16="http://schemas.microsoft.com/office/drawing/2014/main" id="{F6DF61E9-B1BB-4973-B68F-040247F899A7}"/>
                </a:ext>
              </a:extLst>
            </p:cNvPr>
            <p:cNvSpPr/>
            <p:nvPr/>
          </p:nvSpPr>
          <p:spPr>
            <a:xfrm>
              <a:off x="2057400" y="2513076"/>
              <a:ext cx="228600" cy="228600"/>
            </a:xfrm>
            <a:prstGeom prst="rect">
              <a:avLst/>
            </a:prstGeom>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72" name="Group 71">
            <a:extLst>
              <a:ext uri="{FF2B5EF4-FFF2-40B4-BE49-F238E27FC236}">
                <a16:creationId xmlns:a16="http://schemas.microsoft.com/office/drawing/2014/main" id="{03091E60-0342-46DC-9A50-2A6F21D60516}"/>
              </a:ext>
            </a:extLst>
          </p:cNvPr>
          <p:cNvGrpSpPr/>
          <p:nvPr/>
        </p:nvGrpSpPr>
        <p:grpSpPr>
          <a:xfrm>
            <a:off x="3367088" y="2208276"/>
            <a:ext cx="2276475" cy="228600"/>
            <a:chOff x="1371600" y="2513076"/>
            <a:chExt cx="2276475" cy="228600"/>
          </a:xfrm>
          <a:solidFill>
            <a:srgbClr val="F0C116"/>
          </a:solidFill>
        </p:grpSpPr>
        <p:sp>
          <p:nvSpPr>
            <p:cNvPr id="73" name="Rectangle 72">
              <a:extLst>
                <a:ext uri="{FF2B5EF4-FFF2-40B4-BE49-F238E27FC236}">
                  <a16:creationId xmlns:a16="http://schemas.microsoft.com/office/drawing/2014/main" id="{13FEBFE1-A63E-4BB0-BA71-971D4ED39449}"/>
                </a:ext>
              </a:extLst>
            </p:cNvPr>
            <p:cNvSpPr/>
            <p:nvPr/>
          </p:nvSpPr>
          <p:spPr>
            <a:xfrm>
              <a:off x="13716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4" name="Rectangle 73">
              <a:extLst>
                <a:ext uri="{FF2B5EF4-FFF2-40B4-BE49-F238E27FC236}">
                  <a16:creationId xmlns:a16="http://schemas.microsoft.com/office/drawing/2014/main" id="{4338C0C3-A399-4534-A78E-D707146A84AA}"/>
                </a:ext>
              </a:extLst>
            </p:cNvPr>
            <p:cNvSpPr/>
            <p:nvPr/>
          </p:nvSpPr>
          <p:spPr>
            <a:xfrm>
              <a:off x="16002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75" name="Rectangle 74">
              <a:extLst>
                <a:ext uri="{FF2B5EF4-FFF2-40B4-BE49-F238E27FC236}">
                  <a16:creationId xmlns:a16="http://schemas.microsoft.com/office/drawing/2014/main" id="{A6123BCD-2FBE-49C9-9424-1ABB4E6ECB28}"/>
                </a:ext>
              </a:extLst>
            </p:cNvPr>
            <p:cNvSpPr/>
            <p:nvPr/>
          </p:nvSpPr>
          <p:spPr>
            <a:xfrm>
              <a:off x="18288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76" name="Rectangle 75">
              <a:extLst>
                <a:ext uri="{FF2B5EF4-FFF2-40B4-BE49-F238E27FC236}">
                  <a16:creationId xmlns:a16="http://schemas.microsoft.com/office/drawing/2014/main" id="{47279030-1C58-47C4-A471-73CF0C1B5A30}"/>
                </a:ext>
              </a:extLst>
            </p:cNvPr>
            <p:cNvSpPr/>
            <p:nvPr/>
          </p:nvSpPr>
          <p:spPr>
            <a:xfrm>
              <a:off x="22860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7" name="Rectangle 76">
              <a:extLst>
                <a:ext uri="{FF2B5EF4-FFF2-40B4-BE49-F238E27FC236}">
                  <a16:creationId xmlns:a16="http://schemas.microsoft.com/office/drawing/2014/main" id="{7E52787B-CC82-4BD7-9B74-A1B92A37503A}"/>
                </a:ext>
              </a:extLst>
            </p:cNvPr>
            <p:cNvSpPr/>
            <p:nvPr/>
          </p:nvSpPr>
          <p:spPr>
            <a:xfrm>
              <a:off x="25050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78" name="Rectangle 77">
              <a:extLst>
                <a:ext uri="{FF2B5EF4-FFF2-40B4-BE49-F238E27FC236}">
                  <a16:creationId xmlns:a16="http://schemas.microsoft.com/office/drawing/2014/main" id="{D1C20384-86F6-4308-822B-17AE1F5EC2D2}"/>
                </a:ext>
              </a:extLst>
            </p:cNvPr>
            <p:cNvSpPr/>
            <p:nvPr/>
          </p:nvSpPr>
          <p:spPr>
            <a:xfrm>
              <a:off x="27336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79" name="Rectangle 78">
              <a:extLst>
                <a:ext uri="{FF2B5EF4-FFF2-40B4-BE49-F238E27FC236}">
                  <a16:creationId xmlns:a16="http://schemas.microsoft.com/office/drawing/2014/main" id="{ADEF045F-3559-489D-A35B-60C739E54A4C}"/>
                </a:ext>
              </a:extLst>
            </p:cNvPr>
            <p:cNvSpPr/>
            <p:nvPr/>
          </p:nvSpPr>
          <p:spPr>
            <a:xfrm>
              <a:off x="29622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80" name="Rectangle 79">
              <a:extLst>
                <a:ext uri="{FF2B5EF4-FFF2-40B4-BE49-F238E27FC236}">
                  <a16:creationId xmlns:a16="http://schemas.microsoft.com/office/drawing/2014/main" id="{65960994-E790-461A-8554-090D898D90C6}"/>
                </a:ext>
              </a:extLst>
            </p:cNvPr>
            <p:cNvSpPr/>
            <p:nvPr/>
          </p:nvSpPr>
          <p:spPr>
            <a:xfrm>
              <a:off x="31908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81" name="Rectangle 80">
              <a:extLst>
                <a:ext uri="{FF2B5EF4-FFF2-40B4-BE49-F238E27FC236}">
                  <a16:creationId xmlns:a16="http://schemas.microsoft.com/office/drawing/2014/main" id="{574BF43A-B93E-4082-851F-39AA62F40D6F}"/>
                </a:ext>
              </a:extLst>
            </p:cNvPr>
            <p:cNvSpPr/>
            <p:nvPr/>
          </p:nvSpPr>
          <p:spPr>
            <a:xfrm>
              <a:off x="34194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82" name="Rectangle 81">
              <a:extLst>
                <a:ext uri="{FF2B5EF4-FFF2-40B4-BE49-F238E27FC236}">
                  <a16:creationId xmlns:a16="http://schemas.microsoft.com/office/drawing/2014/main" id="{33136D2E-E4B4-490E-82C3-69B8E322B8CB}"/>
                </a:ext>
              </a:extLst>
            </p:cNvPr>
            <p:cNvSpPr/>
            <p:nvPr/>
          </p:nvSpPr>
          <p:spPr>
            <a:xfrm>
              <a:off x="20574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83" name="Group 82">
            <a:extLst>
              <a:ext uri="{FF2B5EF4-FFF2-40B4-BE49-F238E27FC236}">
                <a16:creationId xmlns:a16="http://schemas.microsoft.com/office/drawing/2014/main" id="{6FCFA6BD-FD49-4EC3-BC88-760D7BE531DC}"/>
              </a:ext>
            </a:extLst>
          </p:cNvPr>
          <p:cNvGrpSpPr/>
          <p:nvPr/>
        </p:nvGrpSpPr>
        <p:grpSpPr>
          <a:xfrm>
            <a:off x="3367088" y="1428750"/>
            <a:ext cx="2276475" cy="228600"/>
            <a:chOff x="1371600" y="1733550"/>
            <a:chExt cx="2276475" cy="228600"/>
          </a:xfrm>
        </p:grpSpPr>
        <p:sp>
          <p:nvSpPr>
            <p:cNvPr id="84" name="Rectangle 83">
              <a:extLst>
                <a:ext uri="{FF2B5EF4-FFF2-40B4-BE49-F238E27FC236}">
                  <a16:creationId xmlns:a16="http://schemas.microsoft.com/office/drawing/2014/main" id="{D6276450-A00B-4393-898F-A7834A159139}"/>
                </a:ext>
              </a:extLst>
            </p:cNvPr>
            <p:cNvSpPr/>
            <p:nvPr/>
          </p:nvSpPr>
          <p:spPr>
            <a:xfrm>
              <a:off x="13716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85" name="Rectangle 84">
              <a:extLst>
                <a:ext uri="{FF2B5EF4-FFF2-40B4-BE49-F238E27FC236}">
                  <a16:creationId xmlns:a16="http://schemas.microsoft.com/office/drawing/2014/main" id="{E7D07666-92EB-42EA-86DE-49BE9CBD91AC}"/>
                </a:ext>
              </a:extLst>
            </p:cNvPr>
            <p:cNvSpPr/>
            <p:nvPr/>
          </p:nvSpPr>
          <p:spPr>
            <a:xfrm>
              <a:off x="16002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86" name="Rectangle 85">
              <a:extLst>
                <a:ext uri="{FF2B5EF4-FFF2-40B4-BE49-F238E27FC236}">
                  <a16:creationId xmlns:a16="http://schemas.microsoft.com/office/drawing/2014/main" id="{621FCA74-2D49-4F67-9191-41A2DDE7528A}"/>
                </a:ext>
              </a:extLst>
            </p:cNvPr>
            <p:cNvSpPr/>
            <p:nvPr/>
          </p:nvSpPr>
          <p:spPr>
            <a:xfrm>
              <a:off x="18288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87" name="Rectangle 86">
              <a:extLst>
                <a:ext uri="{FF2B5EF4-FFF2-40B4-BE49-F238E27FC236}">
                  <a16:creationId xmlns:a16="http://schemas.microsoft.com/office/drawing/2014/main" id="{C973FA64-F2DC-491E-A7DD-E20B22F930A1}"/>
                </a:ext>
              </a:extLst>
            </p:cNvPr>
            <p:cNvSpPr/>
            <p:nvPr/>
          </p:nvSpPr>
          <p:spPr>
            <a:xfrm>
              <a:off x="20574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88" name="Rectangle 87">
              <a:extLst>
                <a:ext uri="{FF2B5EF4-FFF2-40B4-BE49-F238E27FC236}">
                  <a16:creationId xmlns:a16="http://schemas.microsoft.com/office/drawing/2014/main" id="{B05D4954-FDC2-44B9-90E6-41D1812BC596}"/>
                </a:ext>
              </a:extLst>
            </p:cNvPr>
            <p:cNvSpPr/>
            <p:nvPr/>
          </p:nvSpPr>
          <p:spPr>
            <a:xfrm>
              <a:off x="22860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89" name="Rectangle 88">
              <a:extLst>
                <a:ext uri="{FF2B5EF4-FFF2-40B4-BE49-F238E27FC236}">
                  <a16:creationId xmlns:a16="http://schemas.microsoft.com/office/drawing/2014/main" id="{390DFFB3-AB51-4294-B7F6-53FEB478C993}"/>
                </a:ext>
              </a:extLst>
            </p:cNvPr>
            <p:cNvSpPr/>
            <p:nvPr/>
          </p:nvSpPr>
          <p:spPr>
            <a:xfrm>
              <a:off x="25050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91" name="Rectangle 90">
              <a:extLst>
                <a:ext uri="{FF2B5EF4-FFF2-40B4-BE49-F238E27FC236}">
                  <a16:creationId xmlns:a16="http://schemas.microsoft.com/office/drawing/2014/main" id="{5A79E890-49A9-4EC7-8DC0-3D6B01CE197E}"/>
                </a:ext>
              </a:extLst>
            </p:cNvPr>
            <p:cNvSpPr/>
            <p:nvPr/>
          </p:nvSpPr>
          <p:spPr>
            <a:xfrm>
              <a:off x="29622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92" name="Rectangle 91">
              <a:extLst>
                <a:ext uri="{FF2B5EF4-FFF2-40B4-BE49-F238E27FC236}">
                  <a16:creationId xmlns:a16="http://schemas.microsoft.com/office/drawing/2014/main" id="{555C511D-8456-45B1-B818-E864DFA4EF67}"/>
                </a:ext>
              </a:extLst>
            </p:cNvPr>
            <p:cNvSpPr/>
            <p:nvPr/>
          </p:nvSpPr>
          <p:spPr>
            <a:xfrm>
              <a:off x="31908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93" name="Rectangle 92">
              <a:extLst>
                <a:ext uri="{FF2B5EF4-FFF2-40B4-BE49-F238E27FC236}">
                  <a16:creationId xmlns:a16="http://schemas.microsoft.com/office/drawing/2014/main" id="{D9A501BE-B0DE-4B6D-9D43-8F792844DF22}"/>
                </a:ext>
              </a:extLst>
            </p:cNvPr>
            <p:cNvSpPr/>
            <p:nvPr/>
          </p:nvSpPr>
          <p:spPr>
            <a:xfrm>
              <a:off x="34194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90" name="Rectangle 89">
              <a:extLst>
                <a:ext uri="{FF2B5EF4-FFF2-40B4-BE49-F238E27FC236}">
                  <a16:creationId xmlns:a16="http://schemas.microsoft.com/office/drawing/2014/main" id="{2A4959BF-8AAF-4377-BD48-87A512B61CDD}"/>
                </a:ext>
              </a:extLst>
            </p:cNvPr>
            <p:cNvSpPr/>
            <p:nvPr/>
          </p:nvSpPr>
          <p:spPr>
            <a:xfrm>
              <a:off x="2733675" y="1733550"/>
              <a:ext cx="228600" cy="228600"/>
            </a:xfrm>
            <a:prstGeom prst="rect">
              <a:avLst/>
            </a:prstGeom>
            <a:solidFill>
              <a:schemeClr val="accent2">
                <a:lumMod val="60000"/>
                <a:lumOff val="40000"/>
              </a:schemeClr>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grpSp>
      <p:grpSp>
        <p:nvGrpSpPr>
          <p:cNvPr id="94" name="Group 93">
            <a:extLst>
              <a:ext uri="{FF2B5EF4-FFF2-40B4-BE49-F238E27FC236}">
                <a16:creationId xmlns:a16="http://schemas.microsoft.com/office/drawing/2014/main" id="{59D4B8D3-EF2A-4AA4-AC22-C4F67299B8E5}"/>
              </a:ext>
            </a:extLst>
          </p:cNvPr>
          <p:cNvGrpSpPr/>
          <p:nvPr/>
        </p:nvGrpSpPr>
        <p:grpSpPr>
          <a:xfrm>
            <a:off x="3371850" y="1428750"/>
            <a:ext cx="2276475" cy="228600"/>
            <a:chOff x="1371600" y="1733550"/>
            <a:chExt cx="2276475" cy="228600"/>
          </a:xfrm>
          <a:solidFill>
            <a:srgbClr val="E6723E"/>
          </a:solidFill>
        </p:grpSpPr>
        <p:sp>
          <p:nvSpPr>
            <p:cNvPr id="95" name="Rectangle 94">
              <a:extLst>
                <a:ext uri="{FF2B5EF4-FFF2-40B4-BE49-F238E27FC236}">
                  <a16:creationId xmlns:a16="http://schemas.microsoft.com/office/drawing/2014/main" id="{BB848A89-4C1F-442A-BA78-2203E0BDD69E}"/>
                </a:ext>
              </a:extLst>
            </p:cNvPr>
            <p:cNvSpPr/>
            <p:nvPr/>
          </p:nvSpPr>
          <p:spPr>
            <a:xfrm>
              <a:off x="13716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96" name="Rectangle 95">
              <a:extLst>
                <a:ext uri="{FF2B5EF4-FFF2-40B4-BE49-F238E27FC236}">
                  <a16:creationId xmlns:a16="http://schemas.microsoft.com/office/drawing/2014/main" id="{FA52F7CC-46E3-4779-85D8-958ECEFB4791}"/>
                </a:ext>
              </a:extLst>
            </p:cNvPr>
            <p:cNvSpPr/>
            <p:nvPr/>
          </p:nvSpPr>
          <p:spPr>
            <a:xfrm>
              <a:off x="16002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97" name="Rectangle 96">
              <a:extLst>
                <a:ext uri="{FF2B5EF4-FFF2-40B4-BE49-F238E27FC236}">
                  <a16:creationId xmlns:a16="http://schemas.microsoft.com/office/drawing/2014/main" id="{DC9C1BFC-409E-405F-A6F2-5EA9A252BF5F}"/>
                </a:ext>
              </a:extLst>
            </p:cNvPr>
            <p:cNvSpPr/>
            <p:nvPr/>
          </p:nvSpPr>
          <p:spPr>
            <a:xfrm>
              <a:off x="18288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98" name="Rectangle 97">
              <a:extLst>
                <a:ext uri="{FF2B5EF4-FFF2-40B4-BE49-F238E27FC236}">
                  <a16:creationId xmlns:a16="http://schemas.microsoft.com/office/drawing/2014/main" id="{B35A5B37-5463-4001-A7F5-5CBE6BB1B6C6}"/>
                </a:ext>
              </a:extLst>
            </p:cNvPr>
            <p:cNvSpPr/>
            <p:nvPr/>
          </p:nvSpPr>
          <p:spPr>
            <a:xfrm>
              <a:off x="20574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99" name="Rectangle 98">
              <a:extLst>
                <a:ext uri="{FF2B5EF4-FFF2-40B4-BE49-F238E27FC236}">
                  <a16:creationId xmlns:a16="http://schemas.microsoft.com/office/drawing/2014/main" id="{5C073E27-E46C-479C-BB8F-5E60617067AE}"/>
                </a:ext>
              </a:extLst>
            </p:cNvPr>
            <p:cNvSpPr/>
            <p:nvPr/>
          </p:nvSpPr>
          <p:spPr>
            <a:xfrm>
              <a:off x="22860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00" name="Rectangle 99">
              <a:extLst>
                <a:ext uri="{FF2B5EF4-FFF2-40B4-BE49-F238E27FC236}">
                  <a16:creationId xmlns:a16="http://schemas.microsoft.com/office/drawing/2014/main" id="{18FD0F3C-2451-49A2-A656-2579B0BC1138}"/>
                </a:ext>
              </a:extLst>
            </p:cNvPr>
            <p:cNvSpPr/>
            <p:nvPr/>
          </p:nvSpPr>
          <p:spPr>
            <a:xfrm>
              <a:off x="25050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01" name="Rectangle 100">
              <a:extLst>
                <a:ext uri="{FF2B5EF4-FFF2-40B4-BE49-F238E27FC236}">
                  <a16:creationId xmlns:a16="http://schemas.microsoft.com/office/drawing/2014/main" id="{7D0AE54B-1D2A-472A-B1FA-C7AB14D968ED}"/>
                </a:ext>
              </a:extLst>
            </p:cNvPr>
            <p:cNvSpPr/>
            <p:nvPr/>
          </p:nvSpPr>
          <p:spPr>
            <a:xfrm>
              <a:off x="29622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02" name="Rectangle 101">
              <a:extLst>
                <a:ext uri="{FF2B5EF4-FFF2-40B4-BE49-F238E27FC236}">
                  <a16:creationId xmlns:a16="http://schemas.microsoft.com/office/drawing/2014/main" id="{7117CC02-52A8-43B4-89A1-633606FF2F91}"/>
                </a:ext>
              </a:extLst>
            </p:cNvPr>
            <p:cNvSpPr/>
            <p:nvPr/>
          </p:nvSpPr>
          <p:spPr>
            <a:xfrm>
              <a:off x="31908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03" name="Rectangle 102">
              <a:extLst>
                <a:ext uri="{FF2B5EF4-FFF2-40B4-BE49-F238E27FC236}">
                  <a16:creationId xmlns:a16="http://schemas.microsoft.com/office/drawing/2014/main" id="{53E40274-5153-4A2B-AF36-3F905A58B9B0}"/>
                </a:ext>
              </a:extLst>
            </p:cNvPr>
            <p:cNvSpPr/>
            <p:nvPr/>
          </p:nvSpPr>
          <p:spPr>
            <a:xfrm>
              <a:off x="34194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04" name="Rectangle 103">
              <a:extLst>
                <a:ext uri="{FF2B5EF4-FFF2-40B4-BE49-F238E27FC236}">
                  <a16:creationId xmlns:a16="http://schemas.microsoft.com/office/drawing/2014/main" id="{4C04703A-369E-425E-A3DB-53BEDFE43781}"/>
                </a:ext>
              </a:extLst>
            </p:cNvPr>
            <p:cNvSpPr/>
            <p:nvPr/>
          </p:nvSpPr>
          <p:spPr>
            <a:xfrm>
              <a:off x="27336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grpSp>
      <p:grpSp>
        <p:nvGrpSpPr>
          <p:cNvPr id="117" name="Group 116">
            <a:extLst>
              <a:ext uri="{FF2B5EF4-FFF2-40B4-BE49-F238E27FC236}">
                <a16:creationId xmlns:a16="http://schemas.microsoft.com/office/drawing/2014/main" id="{CABFA823-1D60-4269-AC09-B8C9103393AB}"/>
              </a:ext>
            </a:extLst>
          </p:cNvPr>
          <p:cNvGrpSpPr/>
          <p:nvPr/>
        </p:nvGrpSpPr>
        <p:grpSpPr>
          <a:xfrm>
            <a:off x="3367088" y="2574989"/>
            <a:ext cx="2276475" cy="228600"/>
            <a:chOff x="1371600" y="1733550"/>
            <a:chExt cx="2276475" cy="228600"/>
          </a:xfrm>
        </p:grpSpPr>
        <p:sp>
          <p:nvSpPr>
            <p:cNvPr id="118" name="Rectangle 117">
              <a:extLst>
                <a:ext uri="{FF2B5EF4-FFF2-40B4-BE49-F238E27FC236}">
                  <a16:creationId xmlns:a16="http://schemas.microsoft.com/office/drawing/2014/main" id="{4F073C45-94AF-4236-8287-A0B3028EED41}"/>
                </a:ext>
              </a:extLst>
            </p:cNvPr>
            <p:cNvSpPr/>
            <p:nvPr/>
          </p:nvSpPr>
          <p:spPr>
            <a:xfrm>
              <a:off x="13716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119" name="Rectangle 118">
              <a:extLst>
                <a:ext uri="{FF2B5EF4-FFF2-40B4-BE49-F238E27FC236}">
                  <a16:creationId xmlns:a16="http://schemas.microsoft.com/office/drawing/2014/main" id="{28586A82-2C7E-4594-9CBB-B0AD392DF9D9}"/>
                </a:ext>
              </a:extLst>
            </p:cNvPr>
            <p:cNvSpPr/>
            <p:nvPr/>
          </p:nvSpPr>
          <p:spPr>
            <a:xfrm>
              <a:off x="16002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20" name="Rectangle 119">
              <a:extLst>
                <a:ext uri="{FF2B5EF4-FFF2-40B4-BE49-F238E27FC236}">
                  <a16:creationId xmlns:a16="http://schemas.microsoft.com/office/drawing/2014/main" id="{DE30BCBB-FB94-4305-96FD-D39A4767B756}"/>
                </a:ext>
              </a:extLst>
            </p:cNvPr>
            <p:cNvSpPr/>
            <p:nvPr/>
          </p:nvSpPr>
          <p:spPr>
            <a:xfrm>
              <a:off x="18288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21" name="Rectangle 120">
              <a:extLst>
                <a:ext uri="{FF2B5EF4-FFF2-40B4-BE49-F238E27FC236}">
                  <a16:creationId xmlns:a16="http://schemas.microsoft.com/office/drawing/2014/main" id="{41286995-4E44-4203-8F15-7870000D3E6F}"/>
                </a:ext>
              </a:extLst>
            </p:cNvPr>
            <p:cNvSpPr/>
            <p:nvPr/>
          </p:nvSpPr>
          <p:spPr>
            <a:xfrm>
              <a:off x="20574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22" name="Rectangle 121">
              <a:extLst>
                <a:ext uri="{FF2B5EF4-FFF2-40B4-BE49-F238E27FC236}">
                  <a16:creationId xmlns:a16="http://schemas.microsoft.com/office/drawing/2014/main" id="{20F1EB0F-A54B-4CDB-919B-9E6829874B8E}"/>
                </a:ext>
              </a:extLst>
            </p:cNvPr>
            <p:cNvSpPr/>
            <p:nvPr/>
          </p:nvSpPr>
          <p:spPr>
            <a:xfrm>
              <a:off x="22860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23" name="Rectangle 122">
              <a:extLst>
                <a:ext uri="{FF2B5EF4-FFF2-40B4-BE49-F238E27FC236}">
                  <a16:creationId xmlns:a16="http://schemas.microsoft.com/office/drawing/2014/main" id="{932419B1-F602-4DF1-9AAD-76117BE0D49E}"/>
                </a:ext>
              </a:extLst>
            </p:cNvPr>
            <p:cNvSpPr/>
            <p:nvPr/>
          </p:nvSpPr>
          <p:spPr>
            <a:xfrm>
              <a:off x="25050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24" name="Rectangle 123">
              <a:extLst>
                <a:ext uri="{FF2B5EF4-FFF2-40B4-BE49-F238E27FC236}">
                  <a16:creationId xmlns:a16="http://schemas.microsoft.com/office/drawing/2014/main" id="{E1D0F87A-C673-479D-ADE8-83DDFE3F80ED}"/>
                </a:ext>
              </a:extLst>
            </p:cNvPr>
            <p:cNvSpPr/>
            <p:nvPr/>
          </p:nvSpPr>
          <p:spPr>
            <a:xfrm>
              <a:off x="27336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25" name="Rectangle 124">
              <a:extLst>
                <a:ext uri="{FF2B5EF4-FFF2-40B4-BE49-F238E27FC236}">
                  <a16:creationId xmlns:a16="http://schemas.microsoft.com/office/drawing/2014/main" id="{93CDD5D3-E1F9-46C4-894F-17F5AE361909}"/>
                </a:ext>
              </a:extLst>
            </p:cNvPr>
            <p:cNvSpPr/>
            <p:nvPr/>
          </p:nvSpPr>
          <p:spPr>
            <a:xfrm>
              <a:off x="29622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126" name="Rectangle 125">
              <a:extLst>
                <a:ext uri="{FF2B5EF4-FFF2-40B4-BE49-F238E27FC236}">
                  <a16:creationId xmlns:a16="http://schemas.microsoft.com/office/drawing/2014/main" id="{B132331B-A31E-4224-9D1C-8ABCF86A18C3}"/>
                </a:ext>
              </a:extLst>
            </p:cNvPr>
            <p:cNvSpPr/>
            <p:nvPr/>
          </p:nvSpPr>
          <p:spPr>
            <a:xfrm>
              <a:off x="31908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27" name="Rectangle 126">
              <a:extLst>
                <a:ext uri="{FF2B5EF4-FFF2-40B4-BE49-F238E27FC236}">
                  <a16:creationId xmlns:a16="http://schemas.microsoft.com/office/drawing/2014/main" id="{B63DFF49-7A3B-4334-9E1B-660C84D4CCE7}"/>
                </a:ext>
              </a:extLst>
            </p:cNvPr>
            <p:cNvSpPr/>
            <p:nvPr/>
          </p:nvSpPr>
          <p:spPr>
            <a:xfrm>
              <a:off x="34194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grpSp>
      <p:grpSp>
        <p:nvGrpSpPr>
          <p:cNvPr id="128" name="Group 127">
            <a:extLst>
              <a:ext uri="{FF2B5EF4-FFF2-40B4-BE49-F238E27FC236}">
                <a16:creationId xmlns:a16="http://schemas.microsoft.com/office/drawing/2014/main" id="{CBD55A33-CD18-472C-9010-885D173F459A}"/>
              </a:ext>
            </a:extLst>
          </p:cNvPr>
          <p:cNvGrpSpPr/>
          <p:nvPr/>
        </p:nvGrpSpPr>
        <p:grpSpPr>
          <a:xfrm>
            <a:off x="3367088" y="2955989"/>
            <a:ext cx="2276475" cy="228600"/>
            <a:chOff x="1371600" y="2114550"/>
            <a:chExt cx="2276475" cy="228600"/>
          </a:xfrm>
        </p:grpSpPr>
        <p:sp>
          <p:nvSpPr>
            <p:cNvPr id="129" name="Rectangle 128">
              <a:extLst>
                <a:ext uri="{FF2B5EF4-FFF2-40B4-BE49-F238E27FC236}">
                  <a16:creationId xmlns:a16="http://schemas.microsoft.com/office/drawing/2014/main" id="{6775CBD4-4D6A-4CAF-BF22-078241E7B68F}"/>
                </a:ext>
              </a:extLst>
            </p:cNvPr>
            <p:cNvSpPr/>
            <p:nvPr/>
          </p:nvSpPr>
          <p:spPr>
            <a:xfrm>
              <a:off x="13716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30" name="Rectangle 129">
              <a:extLst>
                <a:ext uri="{FF2B5EF4-FFF2-40B4-BE49-F238E27FC236}">
                  <a16:creationId xmlns:a16="http://schemas.microsoft.com/office/drawing/2014/main" id="{8D5C196F-86AA-4455-B9D6-180740CC706E}"/>
                </a:ext>
              </a:extLst>
            </p:cNvPr>
            <p:cNvSpPr/>
            <p:nvPr/>
          </p:nvSpPr>
          <p:spPr>
            <a:xfrm>
              <a:off x="16002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31" name="Rectangle 130">
              <a:extLst>
                <a:ext uri="{FF2B5EF4-FFF2-40B4-BE49-F238E27FC236}">
                  <a16:creationId xmlns:a16="http://schemas.microsoft.com/office/drawing/2014/main" id="{E696FF53-82AF-4BFA-8D98-D9F042988ACF}"/>
                </a:ext>
              </a:extLst>
            </p:cNvPr>
            <p:cNvSpPr/>
            <p:nvPr/>
          </p:nvSpPr>
          <p:spPr>
            <a:xfrm>
              <a:off x="18288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32" name="Rectangle 131">
              <a:extLst>
                <a:ext uri="{FF2B5EF4-FFF2-40B4-BE49-F238E27FC236}">
                  <a16:creationId xmlns:a16="http://schemas.microsoft.com/office/drawing/2014/main" id="{E7B773D6-C816-4CCF-BAE6-DD39C3DBDD59}"/>
                </a:ext>
              </a:extLst>
            </p:cNvPr>
            <p:cNvSpPr/>
            <p:nvPr/>
          </p:nvSpPr>
          <p:spPr>
            <a:xfrm>
              <a:off x="20574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33" name="Rectangle 132">
              <a:extLst>
                <a:ext uri="{FF2B5EF4-FFF2-40B4-BE49-F238E27FC236}">
                  <a16:creationId xmlns:a16="http://schemas.microsoft.com/office/drawing/2014/main" id="{BAD91922-7A02-4E23-ACAF-D5BF6FF66609}"/>
                </a:ext>
              </a:extLst>
            </p:cNvPr>
            <p:cNvSpPr/>
            <p:nvPr/>
          </p:nvSpPr>
          <p:spPr>
            <a:xfrm>
              <a:off x="22860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34" name="Rectangle 133">
              <a:extLst>
                <a:ext uri="{FF2B5EF4-FFF2-40B4-BE49-F238E27FC236}">
                  <a16:creationId xmlns:a16="http://schemas.microsoft.com/office/drawing/2014/main" id="{7E95A002-C48D-496B-8F0B-5DF81AAD5897}"/>
                </a:ext>
              </a:extLst>
            </p:cNvPr>
            <p:cNvSpPr/>
            <p:nvPr/>
          </p:nvSpPr>
          <p:spPr>
            <a:xfrm>
              <a:off x="25050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35" name="Rectangle 134">
              <a:extLst>
                <a:ext uri="{FF2B5EF4-FFF2-40B4-BE49-F238E27FC236}">
                  <a16:creationId xmlns:a16="http://schemas.microsoft.com/office/drawing/2014/main" id="{A7AA2F55-8BA8-472F-BEFE-2B2F7E123B27}"/>
                </a:ext>
              </a:extLst>
            </p:cNvPr>
            <p:cNvSpPr/>
            <p:nvPr/>
          </p:nvSpPr>
          <p:spPr>
            <a:xfrm>
              <a:off x="27336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36" name="Rectangle 135">
              <a:extLst>
                <a:ext uri="{FF2B5EF4-FFF2-40B4-BE49-F238E27FC236}">
                  <a16:creationId xmlns:a16="http://schemas.microsoft.com/office/drawing/2014/main" id="{211706AE-641B-46F0-B139-A9F7576C71B3}"/>
                </a:ext>
              </a:extLst>
            </p:cNvPr>
            <p:cNvSpPr/>
            <p:nvPr/>
          </p:nvSpPr>
          <p:spPr>
            <a:xfrm>
              <a:off x="29622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37" name="Rectangle 136">
              <a:extLst>
                <a:ext uri="{FF2B5EF4-FFF2-40B4-BE49-F238E27FC236}">
                  <a16:creationId xmlns:a16="http://schemas.microsoft.com/office/drawing/2014/main" id="{82601621-1BAC-4A9D-BC1C-E4B0A4C6DDAA}"/>
                </a:ext>
              </a:extLst>
            </p:cNvPr>
            <p:cNvSpPr/>
            <p:nvPr/>
          </p:nvSpPr>
          <p:spPr>
            <a:xfrm>
              <a:off x="31908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38" name="Rectangle 137">
              <a:extLst>
                <a:ext uri="{FF2B5EF4-FFF2-40B4-BE49-F238E27FC236}">
                  <a16:creationId xmlns:a16="http://schemas.microsoft.com/office/drawing/2014/main" id="{15BEBE14-5B6F-48BA-B326-8D07DBD60B6F}"/>
                </a:ext>
              </a:extLst>
            </p:cNvPr>
            <p:cNvSpPr/>
            <p:nvPr/>
          </p:nvSpPr>
          <p:spPr>
            <a:xfrm>
              <a:off x="3419475"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grpSp>
      <p:grpSp>
        <p:nvGrpSpPr>
          <p:cNvPr id="139" name="Group 138">
            <a:extLst>
              <a:ext uri="{FF2B5EF4-FFF2-40B4-BE49-F238E27FC236}">
                <a16:creationId xmlns:a16="http://schemas.microsoft.com/office/drawing/2014/main" id="{D35D437B-D124-4D94-ABBF-CC8A523D704B}"/>
              </a:ext>
            </a:extLst>
          </p:cNvPr>
          <p:cNvGrpSpPr/>
          <p:nvPr/>
        </p:nvGrpSpPr>
        <p:grpSpPr>
          <a:xfrm>
            <a:off x="3367088" y="3354515"/>
            <a:ext cx="2276475" cy="228600"/>
            <a:chOff x="1371600" y="2513076"/>
            <a:chExt cx="2276475" cy="228600"/>
          </a:xfrm>
        </p:grpSpPr>
        <p:sp>
          <p:nvSpPr>
            <p:cNvPr id="140" name="Rectangle 139">
              <a:extLst>
                <a:ext uri="{FF2B5EF4-FFF2-40B4-BE49-F238E27FC236}">
                  <a16:creationId xmlns:a16="http://schemas.microsoft.com/office/drawing/2014/main" id="{44B1F362-F23F-4A2B-A3A3-94702B08BC5D}"/>
                </a:ext>
              </a:extLst>
            </p:cNvPr>
            <p:cNvSpPr/>
            <p:nvPr/>
          </p:nvSpPr>
          <p:spPr>
            <a:xfrm>
              <a:off x="13716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41" name="Rectangle 140">
              <a:extLst>
                <a:ext uri="{FF2B5EF4-FFF2-40B4-BE49-F238E27FC236}">
                  <a16:creationId xmlns:a16="http://schemas.microsoft.com/office/drawing/2014/main" id="{CF046005-ECB3-4168-BA52-CDE73F986E87}"/>
                </a:ext>
              </a:extLst>
            </p:cNvPr>
            <p:cNvSpPr/>
            <p:nvPr/>
          </p:nvSpPr>
          <p:spPr>
            <a:xfrm>
              <a:off x="16002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42" name="Rectangle 141">
              <a:extLst>
                <a:ext uri="{FF2B5EF4-FFF2-40B4-BE49-F238E27FC236}">
                  <a16:creationId xmlns:a16="http://schemas.microsoft.com/office/drawing/2014/main" id="{CFD0250A-96A6-4DA6-96E7-2E48A2C40BAD}"/>
                </a:ext>
              </a:extLst>
            </p:cNvPr>
            <p:cNvSpPr/>
            <p:nvPr/>
          </p:nvSpPr>
          <p:spPr>
            <a:xfrm>
              <a:off x="18288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43" name="Rectangle 142">
              <a:extLst>
                <a:ext uri="{FF2B5EF4-FFF2-40B4-BE49-F238E27FC236}">
                  <a16:creationId xmlns:a16="http://schemas.microsoft.com/office/drawing/2014/main" id="{9514B32B-0A35-4563-93C0-954850DB4FD1}"/>
                </a:ext>
              </a:extLst>
            </p:cNvPr>
            <p:cNvSpPr/>
            <p:nvPr/>
          </p:nvSpPr>
          <p:spPr>
            <a:xfrm>
              <a:off x="20574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44" name="Rectangle 143">
              <a:extLst>
                <a:ext uri="{FF2B5EF4-FFF2-40B4-BE49-F238E27FC236}">
                  <a16:creationId xmlns:a16="http://schemas.microsoft.com/office/drawing/2014/main" id="{A16E980A-BF1D-4898-8EC4-E6CAF16E8B0D}"/>
                </a:ext>
              </a:extLst>
            </p:cNvPr>
            <p:cNvSpPr/>
            <p:nvPr/>
          </p:nvSpPr>
          <p:spPr>
            <a:xfrm>
              <a:off x="22860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45" name="Rectangle 144">
              <a:extLst>
                <a:ext uri="{FF2B5EF4-FFF2-40B4-BE49-F238E27FC236}">
                  <a16:creationId xmlns:a16="http://schemas.microsoft.com/office/drawing/2014/main" id="{73E75567-99C3-4B88-ADC7-96EDAA8B0CC7}"/>
                </a:ext>
              </a:extLst>
            </p:cNvPr>
            <p:cNvSpPr/>
            <p:nvPr/>
          </p:nvSpPr>
          <p:spPr>
            <a:xfrm>
              <a:off x="25050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46" name="Rectangle 145">
              <a:extLst>
                <a:ext uri="{FF2B5EF4-FFF2-40B4-BE49-F238E27FC236}">
                  <a16:creationId xmlns:a16="http://schemas.microsoft.com/office/drawing/2014/main" id="{F533FEF0-09E4-4210-BF91-3CB577376D36}"/>
                </a:ext>
              </a:extLst>
            </p:cNvPr>
            <p:cNvSpPr/>
            <p:nvPr/>
          </p:nvSpPr>
          <p:spPr>
            <a:xfrm>
              <a:off x="27336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47" name="Rectangle 146">
              <a:extLst>
                <a:ext uri="{FF2B5EF4-FFF2-40B4-BE49-F238E27FC236}">
                  <a16:creationId xmlns:a16="http://schemas.microsoft.com/office/drawing/2014/main" id="{09E15EA5-C48B-4766-8EDE-BF8A41E5D3FD}"/>
                </a:ext>
              </a:extLst>
            </p:cNvPr>
            <p:cNvSpPr/>
            <p:nvPr/>
          </p:nvSpPr>
          <p:spPr>
            <a:xfrm>
              <a:off x="29622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48" name="Rectangle 147">
              <a:extLst>
                <a:ext uri="{FF2B5EF4-FFF2-40B4-BE49-F238E27FC236}">
                  <a16:creationId xmlns:a16="http://schemas.microsoft.com/office/drawing/2014/main" id="{FFA58ACA-F345-4ECD-B19C-A92A584CECF6}"/>
                </a:ext>
              </a:extLst>
            </p:cNvPr>
            <p:cNvSpPr/>
            <p:nvPr/>
          </p:nvSpPr>
          <p:spPr>
            <a:xfrm>
              <a:off x="31908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49" name="Rectangle 148">
              <a:extLst>
                <a:ext uri="{FF2B5EF4-FFF2-40B4-BE49-F238E27FC236}">
                  <a16:creationId xmlns:a16="http://schemas.microsoft.com/office/drawing/2014/main" id="{7C4D927C-202B-4ECF-A7E1-5A5D8A1B2C51}"/>
                </a:ext>
              </a:extLst>
            </p:cNvPr>
            <p:cNvSpPr/>
            <p:nvPr/>
          </p:nvSpPr>
          <p:spPr>
            <a:xfrm>
              <a:off x="34194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150" name="Group 149">
            <a:extLst>
              <a:ext uri="{FF2B5EF4-FFF2-40B4-BE49-F238E27FC236}">
                <a16:creationId xmlns:a16="http://schemas.microsoft.com/office/drawing/2014/main" id="{8DA54103-0805-4EF2-9BAD-77623017F9CC}"/>
              </a:ext>
            </a:extLst>
          </p:cNvPr>
          <p:cNvGrpSpPr/>
          <p:nvPr/>
        </p:nvGrpSpPr>
        <p:grpSpPr>
          <a:xfrm>
            <a:off x="3367088" y="2955989"/>
            <a:ext cx="2276475" cy="228600"/>
            <a:chOff x="1371600" y="2114550"/>
            <a:chExt cx="2276475" cy="228600"/>
          </a:xfrm>
        </p:grpSpPr>
        <p:sp>
          <p:nvSpPr>
            <p:cNvPr id="151" name="Rectangle 150">
              <a:extLst>
                <a:ext uri="{FF2B5EF4-FFF2-40B4-BE49-F238E27FC236}">
                  <a16:creationId xmlns:a16="http://schemas.microsoft.com/office/drawing/2014/main" id="{A228653E-F2A3-41D8-8F76-1C9824999B43}"/>
                </a:ext>
              </a:extLst>
            </p:cNvPr>
            <p:cNvSpPr/>
            <p:nvPr/>
          </p:nvSpPr>
          <p:spPr>
            <a:xfrm>
              <a:off x="13716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52" name="Rectangle 151">
              <a:extLst>
                <a:ext uri="{FF2B5EF4-FFF2-40B4-BE49-F238E27FC236}">
                  <a16:creationId xmlns:a16="http://schemas.microsoft.com/office/drawing/2014/main" id="{888D37E4-CD75-42B4-8CDE-6A81F58B4F18}"/>
                </a:ext>
              </a:extLst>
            </p:cNvPr>
            <p:cNvSpPr/>
            <p:nvPr/>
          </p:nvSpPr>
          <p:spPr>
            <a:xfrm>
              <a:off x="16002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53" name="Rectangle 152">
              <a:extLst>
                <a:ext uri="{FF2B5EF4-FFF2-40B4-BE49-F238E27FC236}">
                  <a16:creationId xmlns:a16="http://schemas.microsoft.com/office/drawing/2014/main" id="{34AC918B-86AF-46EB-AC3C-DC52A3F3B961}"/>
                </a:ext>
              </a:extLst>
            </p:cNvPr>
            <p:cNvSpPr/>
            <p:nvPr/>
          </p:nvSpPr>
          <p:spPr>
            <a:xfrm>
              <a:off x="18288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54" name="Rectangle 153">
              <a:extLst>
                <a:ext uri="{FF2B5EF4-FFF2-40B4-BE49-F238E27FC236}">
                  <a16:creationId xmlns:a16="http://schemas.microsoft.com/office/drawing/2014/main" id="{B6E80E4A-F391-4D66-ABBF-39507C5D021F}"/>
                </a:ext>
              </a:extLst>
            </p:cNvPr>
            <p:cNvSpPr/>
            <p:nvPr/>
          </p:nvSpPr>
          <p:spPr>
            <a:xfrm>
              <a:off x="20574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55" name="Rectangle 154">
              <a:extLst>
                <a:ext uri="{FF2B5EF4-FFF2-40B4-BE49-F238E27FC236}">
                  <a16:creationId xmlns:a16="http://schemas.microsoft.com/office/drawing/2014/main" id="{71134579-C33F-47CF-A350-7C9154C44A0D}"/>
                </a:ext>
              </a:extLst>
            </p:cNvPr>
            <p:cNvSpPr/>
            <p:nvPr/>
          </p:nvSpPr>
          <p:spPr>
            <a:xfrm>
              <a:off x="2286000" y="2114550"/>
              <a:ext cx="228600" cy="228600"/>
            </a:xfrm>
            <a:prstGeom prst="rect">
              <a:avLst/>
            </a:prstGeom>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56" name="Rectangle 155">
              <a:extLst>
                <a:ext uri="{FF2B5EF4-FFF2-40B4-BE49-F238E27FC236}">
                  <a16:creationId xmlns:a16="http://schemas.microsoft.com/office/drawing/2014/main" id="{6C9644DD-C2AD-4659-95F1-B15042F91C3A}"/>
                </a:ext>
              </a:extLst>
            </p:cNvPr>
            <p:cNvSpPr/>
            <p:nvPr/>
          </p:nvSpPr>
          <p:spPr>
            <a:xfrm>
              <a:off x="25050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57" name="Rectangle 156">
              <a:extLst>
                <a:ext uri="{FF2B5EF4-FFF2-40B4-BE49-F238E27FC236}">
                  <a16:creationId xmlns:a16="http://schemas.microsoft.com/office/drawing/2014/main" id="{F12AEFC9-7920-433F-BB2E-429D74229718}"/>
                </a:ext>
              </a:extLst>
            </p:cNvPr>
            <p:cNvSpPr/>
            <p:nvPr/>
          </p:nvSpPr>
          <p:spPr>
            <a:xfrm>
              <a:off x="27336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58" name="Rectangle 157">
              <a:extLst>
                <a:ext uri="{FF2B5EF4-FFF2-40B4-BE49-F238E27FC236}">
                  <a16:creationId xmlns:a16="http://schemas.microsoft.com/office/drawing/2014/main" id="{2E964FBA-9CB0-4FAA-85D5-D10CDEB1F009}"/>
                </a:ext>
              </a:extLst>
            </p:cNvPr>
            <p:cNvSpPr/>
            <p:nvPr/>
          </p:nvSpPr>
          <p:spPr>
            <a:xfrm>
              <a:off x="29622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59" name="Rectangle 158">
              <a:extLst>
                <a:ext uri="{FF2B5EF4-FFF2-40B4-BE49-F238E27FC236}">
                  <a16:creationId xmlns:a16="http://schemas.microsoft.com/office/drawing/2014/main" id="{3A06E992-2EC3-47C8-AD3B-50C9FCE633DB}"/>
                </a:ext>
              </a:extLst>
            </p:cNvPr>
            <p:cNvSpPr/>
            <p:nvPr/>
          </p:nvSpPr>
          <p:spPr>
            <a:xfrm>
              <a:off x="31908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60" name="Rectangle 159">
              <a:extLst>
                <a:ext uri="{FF2B5EF4-FFF2-40B4-BE49-F238E27FC236}">
                  <a16:creationId xmlns:a16="http://schemas.microsoft.com/office/drawing/2014/main" id="{2334CFA4-7610-46FD-B18F-0AC388D3CC5B}"/>
                </a:ext>
              </a:extLst>
            </p:cNvPr>
            <p:cNvSpPr/>
            <p:nvPr/>
          </p:nvSpPr>
          <p:spPr>
            <a:xfrm>
              <a:off x="3419475" y="2114550"/>
              <a:ext cx="228600" cy="228600"/>
            </a:xfrm>
            <a:prstGeom prst="rect">
              <a:avLst/>
            </a:prstGeom>
            <a:solidFill>
              <a:schemeClr val="accent2">
                <a:lumMod val="60000"/>
                <a:lumOff val="40000"/>
              </a:schemeClr>
            </a:solid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161" name="Group 160">
            <a:extLst>
              <a:ext uri="{FF2B5EF4-FFF2-40B4-BE49-F238E27FC236}">
                <a16:creationId xmlns:a16="http://schemas.microsoft.com/office/drawing/2014/main" id="{49F4ED6B-94B6-4D38-BE3A-39365E33E2B3}"/>
              </a:ext>
            </a:extLst>
          </p:cNvPr>
          <p:cNvGrpSpPr/>
          <p:nvPr/>
        </p:nvGrpSpPr>
        <p:grpSpPr>
          <a:xfrm>
            <a:off x="3371850" y="2955989"/>
            <a:ext cx="2276475" cy="228600"/>
            <a:chOff x="1371600" y="2114550"/>
            <a:chExt cx="2276475" cy="228600"/>
          </a:xfrm>
          <a:solidFill>
            <a:srgbClr val="BE900E"/>
          </a:solidFill>
        </p:grpSpPr>
        <p:sp>
          <p:nvSpPr>
            <p:cNvPr id="162" name="Rectangle 161">
              <a:extLst>
                <a:ext uri="{FF2B5EF4-FFF2-40B4-BE49-F238E27FC236}">
                  <a16:creationId xmlns:a16="http://schemas.microsoft.com/office/drawing/2014/main" id="{42702137-17AE-4355-8DBD-135FCECCF1E4}"/>
                </a:ext>
              </a:extLst>
            </p:cNvPr>
            <p:cNvSpPr/>
            <p:nvPr/>
          </p:nvSpPr>
          <p:spPr>
            <a:xfrm>
              <a:off x="13716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63" name="Rectangle 162">
              <a:extLst>
                <a:ext uri="{FF2B5EF4-FFF2-40B4-BE49-F238E27FC236}">
                  <a16:creationId xmlns:a16="http://schemas.microsoft.com/office/drawing/2014/main" id="{48E8F409-0A99-4302-9DB6-2BB9D351C5E0}"/>
                </a:ext>
              </a:extLst>
            </p:cNvPr>
            <p:cNvSpPr/>
            <p:nvPr/>
          </p:nvSpPr>
          <p:spPr>
            <a:xfrm>
              <a:off x="16002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64" name="Rectangle 163">
              <a:extLst>
                <a:ext uri="{FF2B5EF4-FFF2-40B4-BE49-F238E27FC236}">
                  <a16:creationId xmlns:a16="http://schemas.microsoft.com/office/drawing/2014/main" id="{A62E085B-9AA7-4566-9F6F-09DDB037BF27}"/>
                </a:ext>
              </a:extLst>
            </p:cNvPr>
            <p:cNvSpPr/>
            <p:nvPr/>
          </p:nvSpPr>
          <p:spPr>
            <a:xfrm>
              <a:off x="18288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65" name="Rectangle 164">
              <a:extLst>
                <a:ext uri="{FF2B5EF4-FFF2-40B4-BE49-F238E27FC236}">
                  <a16:creationId xmlns:a16="http://schemas.microsoft.com/office/drawing/2014/main" id="{83518C29-8634-49FB-A57D-79B8758E5358}"/>
                </a:ext>
              </a:extLst>
            </p:cNvPr>
            <p:cNvSpPr/>
            <p:nvPr/>
          </p:nvSpPr>
          <p:spPr>
            <a:xfrm>
              <a:off x="20574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66" name="Rectangle 165">
              <a:extLst>
                <a:ext uri="{FF2B5EF4-FFF2-40B4-BE49-F238E27FC236}">
                  <a16:creationId xmlns:a16="http://schemas.microsoft.com/office/drawing/2014/main" id="{39847D6F-3780-4496-ACBB-B9456468475F}"/>
                </a:ext>
              </a:extLst>
            </p:cNvPr>
            <p:cNvSpPr/>
            <p:nvPr/>
          </p:nvSpPr>
          <p:spPr>
            <a:xfrm>
              <a:off x="2286000"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67" name="Rectangle 166">
              <a:extLst>
                <a:ext uri="{FF2B5EF4-FFF2-40B4-BE49-F238E27FC236}">
                  <a16:creationId xmlns:a16="http://schemas.microsoft.com/office/drawing/2014/main" id="{07F91B09-ED5D-4A0A-83D6-FF19B4BCEAD8}"/>
                </a:ext>
              </a:extLst>
            </p:cNvPr>
            <p:cNvSpPr/>
            <p:nvPr/>
          </p:nvSpPr>
          <p:spPr>
            <a:xfrm>
              <a:off x="25050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68" name="Rectangle 167">
              <a:extLst>
                <a:ext uri="{FF2B5EF4-FFF2-40B4-BE49-F238E27FC236}">
                  <a16:creationId xmlns:a16="http://schemas.microsoft.com/office/drawing/2014/main" id="{938C1764-5BDD-4292-87CE-162E100706EA}"/>
                </a:ext>
              </a:extLst>
            </p:cNvPr>
            <p:cNvSpPr/>
            <p:nvPr/>
          </p:nvSpPr>
          <p:spPr>
            <a:xfrm>
              <a:off x="27336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&lt;</a:t>
              </a:r>
            </a:p>
          </p:txBody>
        </p:sp>
        <p:sp>
          <p:nvSpPr>
            <p:cNvPr id="169" name="Rectangle 168">
              <a:extLst>
                <a:ext uri="{FF2B5EF4-FFF2-40B4-BE49-F238E27FC236}">
                  <a16:creationId xmlns:a16="http://schemas.microsoft.com/office/drawing/2014/main" id="{0844DD59-675B-49D7-BA15-57A812D781C0}"/>
                </a:ext>
              </a:extLst>
            </p:cNvPr>
            <p:cNvSpPr/>
            <p:nvPr/>
          </p:nvSpPr>
          <p:spPr>
            <a:xfrm>
              <a:off x="29622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
          <p:nvSpPr>
            <p:cNvPr id="170" name="Rectangle 169">
              <a:extLst>
                <a:ext uri="{FF2B5EF4-FFF2-40B4-BE49-F238E27FC236}">
                  <a16:creationId xmlns:a16="http://schemas.microsoft.com/office/drawing/2014/main" id="{4D6854C0-6030-476A-9487-F5C130D2DE13}"/>
                </a:ext>
              </a:extLst>
            </p:cNvPr>
            <p:cNvSpPr/>
            <p:nvPr/>
          </p:nvSpPr>
          <p:spPr>
            <a:xfrm>
              <a:off x="31908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a:t>
              </a:r>
            </a:p>
          </p:txBody>
        </p:sp>
        <p:sp>
          <p:nvSpPr>
            <p:cNvPr id="171" name="Rectangle 170">
              <a:extLst>
                <a:ext uri="{FF2B5EF4-FFF2-40B4-BE49-F238E27FC236}">
                  <a16:creationId xmlns:a16="http://schemas.microsoft.com/office/drawing/2014/main" id="{F7328764-7650-4688-92CA-FA86323D5B54}"/>
                </a:ext>
              </a:extLst>
            </p:cNvPr>
            <p:cNvSpPr/>
            <p:nvPr/>
          </p:nvSpPr>
          <p:spPr>
            <a:xfrm>
              <a:off x="3419475" y="2114550"/>
              <a:ext cx="228600" cy="228600"/>
            </a:xfrm>
            <a:prstGeom prst="rect">
              <a:avLst/>
            </a:prstGeom>
            <a:grpFill/>
            <a:ln>
              <a:solidFill>
                <a:srgbClr val="6F6F6F"/>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grpSp>
      <p:grpSp>
        <p:nvGrpSpPr>
          <p:cNvPr id="172" name="Group 171">
            <a:extLst>
              <a:ext uri="{FF2B5EF4-FFF2-40B4-BE49-F238E27FC236}">
                <a16:creationId xmlns:a16="http://schemas.microsoft.com/office/drawing/2014/main" id="{222021A1-4528-473A-AA18-46BE4F458011}"/>
              </a:ext>
            </a:extLst>
          </p:cNvPr>
          <p:cNvGrpSpPr/>
          <p:nvPr/>
        </p:nvGrpSpPr>
        <p:grpSpPr>
          <a:xfrm>
            <a:off x="3371850" y="3356134"/>
            <a:ext cx="2276475" cy="228600"/>
            <a:chOff x="1371600" y="2513076"/>
            <a:chExt cx="2276475" cy="228600"/>
          </a:xfrm>
        </p:grpSpPr>
        <p:sp>
          <p:nvSpPr>
            <p:cNvPr id="173" name="Rectangle 172">
              <a:extLst>
                <a:ext uri="{FF2B5EF4-FFF2-40B4-BE49-F238E27FC236}">
                  <a16:creationId xmlns:a16="http://schemas.microsoft.com/office/drawing/2014/main" id="{6EF453C2-53B4-41FE-8550-439AF634612E}"/>
                </a:ext>
              </a:extLst>
            </p:cNvPr>
            <p:cNvSpPr/>
            <p:nvPr/>
          </p:nvSpPr>
          <p:spPr>
            <a:xfrm>
              <a:off x="13716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74" name="Rectangle 173">
              <a:extLst>
                <a:ext uri="{FF2B5EF4-FFF2-40B4-BE49-F238E27FC236}">
                  <a16:creationId xmlns:a16="http://schemas.microsoft.com/office/drawing/2014/main" id="{ECE19654-11E7-417B-8B64-74DFAE3C227A}"/>
                </a:ext>
              </a:extLst>
            </p:cNvPr>
            <p:cNvSpPr/>
            <p:nvPr/>
          </p:nvSpPr>
          <p:spPr>
            <a:xfrm>
              <a:off x="16002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75" name="Rectangle 174">
              <a:extLst>
                <a:ext uri="{FF2B5EF4-FFF2-40B4-BE49-F238E27FC236}">
                  <a16:creationId xmlns:a16="http://schemas.microsoft.com/office/drawing/2014/main" id="{706D9230-A45D-48C4-A039-6229EA8FF187}"/>
                </a:ext>
              </a:extLst>
            </p:cNvPr>
            <p:cNvSpPr/>
            <p:nvPr/>
          </p:nvSpPr>
          <p:spPr>
            <a:xfrm>
              <a:off x="18288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76" name="Rectangle 175">
              <a:extLst>
                <a:ext uri="{FF2B5EF4-FFF2-40B4-BE49-F238E27FC236}">
                  <a16:creationId xmlns:a16="http://schemas.microsoft.com/office/drawing/2014/main" id="{539578AD-1357-4D63-B5B8-A8DE30B04828}"/>
                </a:ext>
              </a:extLst>
            </p:cNvPr>
            <p:cNvSpPr/>
            <p:nvPr/>
          </p:nvSpPr>
          <p:spPr>
            <a:xfrm>
              <a:off x="2286000"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77" name="Rectangle 176">
              <a:extLst>
                <a:ext uri="{FF2B5EF4-FFF2-40B4-BE49-F238E27FC236}">
                  <a16:creationId xmlns:a16="http://schemas.microsoft.com/office/drawing/2014/main" id="{F30EECE1-27D6-4EF6-A0EE-97FABA14963B}"/>
                </a:ext>
              </a:extLst>
            </p:cNvPr>
            <p:cNvSpPr/>
            <p:nvPr/>
          </p:nvSpPr>
          <p:spPr>
            <a:xfrm>
              <a:off x="25050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78" name="Rectangle 177">
              <a:extLst>
                <a:ext uri="{FF2B5EF4-FFF2-40B4-BE49-F238E27FC236}">
                  <a16:creationId xmlns:a16="http://schemas.microsoft.com/office/drawing/2014/main" id="{43E76578-9F68-4D66-B475-F80D4CEAAC1A}"/>
                </a:ext>
              </a:extLst>
            </p:cNvPr>
            <p:cNvSpPr/>
            <p:nvPr/>
          </p:nvSpPr>
          <p:spPr>
            <a:xfrm>
              <a:off x="27336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79" name="Rectangle 178">
              <a:extLst>
                <a:ext uri="{FF2B5EF4-FFF2-40B4-BE49-F238E27FC236}">
                  <a16:creationId xmlns:a16="http://schemas.microsoft.com/office/drawing/2014/main" id="{BC6B19D4-2AB0-47A0-B963-56C6AC952D27}"/>
                </a:ext>
              </a:extLst>
            </p:cNvPr>
            <p:cNvSpPr/>
            <p:nvPr/>
          </p:nvSpPr>
          <p:spPr>
            <a:xfrm>
              <a:off x="29622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80" name="Rectangle 179">
              <a:extLst>
                <a:ext uri="{FF2B5EF4-FFF2-40B4-BE49-F238E27FC236}">
                  <a16:creationId xmlns:a16="http://schemas.microsoft.com/office/drawing/2014/main" id="{FA99D5A0-43D8-4FAC-93DD-37EB1027EFCE}"/>
                </a:ext>
              </a:extLst>
            </p:cNvPr>
            <p:cNvSpPr/>
            <p:nvPr/>
          </p:nvSpPr>
          <p:spPr>
            <a:xfrm>
              <a:off x="31908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81" name="Rectangle 180">
              <a:extLst>
                <a:ext uri="{FF2B5EF4-FFF2-40B4-BE49-F238E27FC236}">
                  <a16:creationId xmlns:a16="http://schemas.microsoft.com/office/drawing/2014/main" id="{29D2B740-ABFE-4984-BF66-0A5342572487}"/>
                </a:ext>
              </a:extLst>
            </p:cNvPr>
            <p:cNvSpPr/>
            <p:nvPr/>
          </p:nvSpPr>
          <p:spPr>
            <a:xfrm>
              <a:off x="3419475" y="2513076"/>
              <a:ext cx="228600" cy="228600"/>
            </a:xfrm>
            <a:prstGeom prst="rect">
              <a:avLst/>
            </a:prstGeom>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82" name="Rectangle 181">
              <a:extLst>
                <a:ext uri="{FF2B5EF4-FFF2-40B4-BE49-F238E27FC236}">
                  <a16:creationId xmlns:a16="http://schemas.microsoft.com/office/drawing/2014/main" id="{B53D1C77-772A-4787-B001-05FD7260F727}"/>
                </a:ext>
              </a:extLst>
            </p:cNvPr>
            <p:cNvSpPr/>
            <p:nvPr/>
          </p:nvSpPr>
          <p:spPr>
            <a:xfrm>
              <a:off x="2057400" y="2513076"/>
              <a:ext cx="228600" cy="228600"/>
            </a:xfrm>
            <a:prstGeom prst="rect">
              <a:avLst/>
            </a:prstGeom>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183" name="Group 182">
            <a:extLst>
              <a:ext uri="{FF2B5EF4-FFF2-40B4-BE49-F238E27FC236}">
                <a16:creationId xmlns:a16="http://schemas.microsoft.com/office/drawing/2014/main" id="{AE6119FC-BD1A-4376-96E4-F848F2ABD97D}"/>
              </a:ext>
            </a:extLst>
          </p:cNvPr>
          <p:cNvGrpSpPr/>
          <p:nvPr/>
        </p:nvGrpSpPr>
        <p:grpSpPr>
          <a:xfrm>
            <a:off x="3371850" y="3354515"/>
            <a:ext cx="2276475" cy="228600"/>
            <a:chOff x="1371600" y="2513076"/>
            <a:chExt cx="2276475" cy="228600"/>
          </a:xfrm>
          <a:solidFill>
            <a:schemeClr val="accent4"/>
          </a:solidFill>
        </p:grpSpPr>
        <p:sp>
          <p:nvSpPr>
            <p:cNvPr id="184" name="Rectangle 183">
              <a:extLst>
                <a:ext uri="{FF2B5EF4-FFF2-40B4-BE49-F238E27FC236}">
                  <a16:creationId xmlns:a16="http://schemas.microsoft.com/office/drawing/2014/main" id="{58826C90-8590-4823-ADB8-290E0114CCC8}"/>
                </a:ext>
              </a:extLst>
            </p:cNvPr>
            <p:cNvSpPr/>
            <p:nvPr/>
          </p:nvSpPr>
          <p:spPr>
            <a:xfrm>
              <a:off x="13716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85" name="Rectangle 184">
              <a:extLst>
                <a:ext uri="{FF2B5EF4-FFF2-40B4-BE49-F238E27FC236}">
                  <a16:creationId xmlns:a16="http://schemas.microsoft.com/office/drawing/2014/main" id="{D52C28B2-0095-4B5F-BBC9-4A227D4B449E}"/>
                </a:ext>
              </a:extLst>
            </p:cNvPr>
            <p:cNvSpPr/>
            <p:nvPr/>
          </p:nvSpPr>
          <p:spPr>
            <a:xfrm>
              <a:off x="16002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86" name="Rectangle 185">
              <a:extLst>
                <a:ext uri="{FF2B5EF4-FFF2-40B4-BE49-F238E27FC236}">
                  <a16:creationId xmlns:a16="http://schemas.microsoft.com/office/drawing/2014/main" id="{95E6D45C-0676-4516-B1E8-E29C462FCD0A}"/>
                </a:ext>
              </a:extLst>
            </p:cNvPr>
            <p:cNvSpPr/>
            <p:nvPr/>
          </p:nvSpPr>
          <p:spPr>
            <a:xfrm>
              <a:off x="18288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87" name="Rectangle 186">
              <a:extLst>
                <a:ext uri="{FF2B5EF4-FFF2-40B4-BE49-F238E27FC236}">
                  <a16:creationId xmlns:a16="http://schemas.microsoft.com/office/drawing/2014/main" id="{7537B211-C5FE-464B-8178-3167E50939FE}"/>
                </a:ext>
              </a:extLst>
            </p:cNvPr>
            <p:cNvSpPr/>
            <p:nvPr/>
          </p:nvSpPr>
          <p:spPr>
            <a:xfrm>
              <a:off x="22860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88" name="Rectangle 187">
              <a:extLst>
                <a:ext uri="{FF2B5EF4-FFF2-40B4-BE49-F238E27FC236}">
                  <a16:creationId xmlns:a16="http://schemas.microsoft.com/office/drawing/2014/main" id="{167C57FE-6E53-47A0-9402-82B93999B744}"/>
                </a:ext>
              </a:extLst>
            </p:cNvPr>
            <p:cNvSpPr/>
            <p:nvPr/>
          </p:nvSpPr>
          <p:spPr>
            <a:xfrm>
              <a:off x="25050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89" name="Rectangle 188">
              <a:extLst>
                <a:ext uri="{FF2B5EF4-FFF2-40B4-BE49-F238E27FC236}">
                  <a16:creationId xmlns:a16="http://schemas.microsoft.com/office/drawing/2014/main" id="{EE7219D9-B8B0-49E1-AE0C-1E8F30587AF8}"/>
                </a:ext>
              </a:extLst>
            </p:cNvPr>
            <p:cNvSpPr/>
            <p:nvPr/>
          </p:nvSpPr>
          <p:spPr>
            <a:xfrm>
              <a:off x="27336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90" name="Rectangle 189">
              <a:extLst>
                <a:ext uri="{FF2B5EF4-FFF2-40B4-BE49-F238E27FC236}">
                  <a16:creationId xmlns:a16="http://schemas.microsoft.com/office/drawing/2014/main" id="{931D9F68-EFAF-4C62-903F-D45A194897C9}"/>
                </a:ext>
              </a:extLst>
            </p:cNvPr>
            <p:cNvSpPr/>
            <p:nvPr/>
          </p:nvSpPr>
          <p:spPr>
            <a:xfrm>
              <a:off x="29622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191" name="Rectangle 190">
              <a:extLst>
                <a:ext uri="{FF2B5EF4-FFF2-40B4-BE49-F238E27FC236}">
                  <a16:creationId xmlns:a16="http://schemas.microsoft.com/office/drawing/2014/main" id="{8788FB19-3AC4-443B-B8DD-D8DDC951BAF1}"/>
                </a:ext>
              </a:extLst>
            </p:cNvPr>
            <p:cNvSpPr/>
            <p:nvPr/>
          </p:nvSpPr>
          <p:spPr>
            <a:xfrm>
              <a:off x="31908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192" name="Rectangle 191">
              <a:extLst>
                <a:ext uri="{FF2B5EF4-FFF2-40B4-BE49-F238E27FC236}">
                  <a16:creationId xmlns:a16="http://schemas.microsoft.com/office/drawing/2014/main" id="{5583B06D-81F7-4703-965F-E4F618BAA90C}"/>
                </a:ext>
              </a:extLst>
            </p:cNvPr>
            <p:cNvSpPr/>
            <p:nvPr/>
          </p:nvSpPr>
          <p:spPr>
            <a:xfrm>
              <a:off x="3419475"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193" name="Rectangle 192">
              <a:extLst>
                <a:ext uri="{FF2B5EF4-FFF2-40B4-BE49-F238E27FC236}">
                  <a16:creationId xmlns:a16="http://schemas.microsoft.com/office/drawing/2014/main" id="{F186B3D9-10C2-4929-9D1C-AE9C96E0A7C9}"/>
                </a:ext>
              </a:extLst>
            </p:cNvPr>
            <p:cNvSpPr/>
            <p:nvPr/>
          </p:nvSpPr>
          <p:spPr>
            <a:xfrm>
              <a:off x="2057400" y="2513076"/>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grpSp>
      <p:grpSp>
        <p:nvGrpSpPr>
          <p:cNvPr id="194" name="Group 193">
            <a:extLst>
              <a:ext uri="{FF2B5EF4-FFF2-40B4-BE49-F238E27FC236}">
                <a16:creationId xmlns:a16="http://schemas.microsoft.com/office/drawing/2014/main" id="{53BCD2C0-00CA-4BF9-AEDA-DC989FE70115}"/>
              </a:ext>
            </a:extLst>
          </p:cNvPr>
          <p:cNvGrpSpPr/>
          <p:nvPr/>
        </p:nvGrpSpPr>
        <p:grpSpPr>
          <a:xfrm>
            <a:off x="3367088" y="2574989"/>
            <a:ext cx="2276475" cy="228600"/>
            <a:chOff x="1371600" y="1733550"/>
            <a:chExt cx="2276475" cy="228600"/>
          </a:xfrm>
        </p:grpSpPr>
        <p:sp>
          <p:nvSpPr>
            <p:cNvPr id="195" name="Rectangle 194">
              <a:extLst>
                <a:ext uri="{FF2B5EF4-FFF2-40B4-BE49-F238E27FC236}">
                  <a16:creationId xmlns:a16="http://schemas.microsoft.com/office/drawing/2014/main" id="{2F0F8405-0386-4681-B3A9-EDD84DF8A63A}"/>
                </a:ext>
              </a:extLst>
            </p:cNvPr>
            <p:cNvSpPr/>
            <p:nvPr/>
          </p:nvSpPr>
          <p:spPr>
            <a:xfrm>
              <a:off x="13716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196" name="Rectangle 195">
              <a:extLst>
                <a:ext uri="{FF2B5EF4-FFF2-40B4-BE49-F238E27FC236}">
                  <a16:creationId xmlns:a16="http://schemas.microsoft.com/office/drawing/2014/main" id="{0F93251E-8643-4278-B883-AFF9F5791CDD}"/>
                </a:ext>
              </a:extLst>
            </p:cNvPr>
            <p:cNvSpPr/>
            <p:nvPr/>
          </p:nvSpPr>
          <p:spPr>
            <a:xfrm>
              <a:off x="16002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197" name="Rectangle 196">
              <a:extLst>
                <a:ext uri="{FF2B5EF4-FFF2-40B4-BE49-F238E27FC236}">
                  <a16:creationId xmlns:a16="http://schemas.microsoft.com/office/drawing/2014/main" id="{4C030892-C6C9-4EBD-9C0E-E752E3B1275B}"/>
                </a:ext>
              </a:extLst>
            </p:cNvPr>
            <p:cNvSpPr/>
            <p:nvPr/>
          </p:nvSpPr>
          <p:spPr>
            <a:xfrm>
              <a:off x="18288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98" name="Rectangle 197">
              <a:extLst>
                <a:ext uri="{FF2B5EF4-FFF2-40B4-BE49-F238E27FC236}">
                  <a16:creationId xmlns:a16="http://schemas.microsoft.com/office/drawing/2014/main" id="{AE0144CE-3001-486F-A038-11C7230D006B}"/>
                </a:ext>
              </a:extLst>
            </p:cNvPr>
            <p:cNvSpPr/>
            <p:nvPr/>
          </p:nvSpPr>
          <p:spPr>
            <a:xfrm>
              <a:off x="20574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199" name="Rectangle 198">
              <a:extLst>
                <a:ext uri="{FF2B5EF4-FFF2-40B4-BE49-F238E27FC236}">
                  <a16:creationId xmlns:a16="http://schemas.microsoft.com/office/drawing/2014/main" id="{6EDBF3C5-AD80-4A7D-9B80-4936ED5D1229}"/>
                </a:ext>
              </a:extLst>
            </p:cNvPr>
            <p:cNvSpPr/>
            <p:nvPr/>
          </p:nvSpPr>
          <p:spPr>
            <a:xfrm>
              <a:off x="2286000"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200" name="Rectangle 199">
              <a:extLst>
                <a:ext uri="{FF2B5EF4-FFF2-40B4-BE49-F238E27FC236}">
                  <a16:creationId xmlns:a16="http://schemas.microsoft.com/office/drawing/2014/main" id="{273E653B-5A81-4328-A100-B9658C14DDB8}"/>
                </a:ext>
              </a:extLst>
            </p:cNvPr>
            <p:cNvSpPr/>
            <p:nvPr/>
          </p:nvSpPr>
          <p:spPr>
            <a:xfrm>
              <a:off x="25050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&lt;</a:t>
              </a:r>
            </a:p>
          </p:txBody>
        </p:sp>
        <p:sp>
          <p:nvSpPr>
            <p:cNvPr id="201" name="Rectangle 200">
              <a:extLst>
                <a:ext uri="{FF2B5EF4-FFF2-40B4-BE49-F238E27FC236}">
                  <a16:creationId xmlns:a16="http://schemas.microsoft.com/office/drawing/2014/main" id="{E3BF8B73-7D7A-4ED1-92CF-BD0D56F2BFB0}"/>
                </a:ext>
              </a:extLst>
            </p:cNvPr>
            <p:cNvSpPr/>
            <p:nvPr/>
          </p:nvSpPr>
          <p:spPr>
            <a:xfrm>
              <a:off x="29622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202" name="Rectangle 201">
              <a:extLst>
                <a:ext uri="{FF2B5EF4-FFF2-40B4-BE49-F238E27FC236}">
                  <a16:creationId xmlns:a16="http://schemas.microsoft.com/office/drawing/2014/main" id="{440B646F-0202-4D72-BB4A-A572BBE6F239}"/>
                </a:ext>
              </a:extLst>
            </p:cNvPr>
            <p:cNvSpPr/>
            <p:nvPr/>
          </p:nvSpPr>
          <p:spPr>
            <a:xfrm>
              <a:off x="31908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a:t>
              </a:r>
            </a:p>
          </p:txBody>
        </p:sp>
        <p:sp>
          <p:nvSpPr>
            <p:cNvPr id="203" name="Rectangle 202">
              <a:extLst>
                <a:ext uri="{FF2B5EF4-FFF2-40B4-BE49-F238E27FC236}">
                  <a16:creationId xmlns:a16="http://schemas.microsoft.com/office/drawing/2014/main" id="{D33D897E-06DE-42C8-832E-D62590880A8D}"/>
                </a:ext>
              </a:extLst>
            </p:cNvPr>
            <p:cNvSpPr/>
            <p:nvPr/>
          </p:nvSpPr>
          <p:spPr>
            <a:xfrm>
              <a:off x="3419475" y="1733550"/>
              <a:ext cx="228600" cy="228600"/>
            </a:xfrm>
            <a:prstGeom prst="rect">
              <a:avLst/>
            </a:prstGeom>
            <a:solidFill>
              <a:schemeClr val="accent2">
                <a:lumMod val="60000"/>
                <a:lumOff val="40000"/>
              </a:schemeClr>
            </a:solidFill>
            <a:ln>
              <a:solidFill>
                <a:srgbClr val="6F6F6F"/>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sp>
          <p:nvSpPr>
            <p:cNvPr id="204" name="Rectangle 203">
              <a:extLst>
                <a:ext uri="{FF2B5EF4-FFF2-40B4-BE49-F238E27FC236}">
                  <a16:creationId xmlns:a16="http://schemas.microsoft.com/office/drawing/2014/main" id="{39721D94-5FC7-4F30-8F98-BD76D32E098F}"/>
                </a:ext>
              </a:extLst>
            </p:cNvPr>
            <p:cNvSpPr/>
            <p:nvPr/>
          </p:nvSpPr>
          <p:spPr>
            <a:xfrm>
              <a:off x="2733675" y="1733550"/>
              <a:ext cx="228600" cy="228600"/>
            </a:xfrm>
            <a:prstGeom prst="rect">
              <a:avLst/>
            </a:prstGeom>
            <a:solidFill>
              <a:schemeClr val="accent2">
                <a:lumMod val="60000"/>
                <a:lumOff val="40000"/>
              </a:schemeClr>
            </a:solidFill>
            <a:ln>
              <a:solidFill>
                <a:srgbClr val="FFFF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&gt;</a:t>
              </a:r>
            </a:p>
          </p:txBody>
        </p:sp>
      </p:grpSp>
      <p:grpSp>
        <p:nvGrpSpPr>
          <p:cNvPr id="205" name="Group 204">
            <a:extLst>
              <a:ext uri="{FF2B5EF4-FFF2-40B4-BE49-F238E27FC236}">
                <a16:creationId xmlns:a16="http://schemas.microsoft.com/office/drawing/2014/main" id="{9A62403D-52AB-4314-B60A-742BC26C21ED}"/>
              </a:ext>
            </a:extLst>
          </p:cNvPr>
          <p:cNvGrpSpPr/>
          <p:nvPr/>
        </p:nvGrpSpPr>
        <p:grpSpPr>
          <a:xfrm>
            <a:off x="3371850" y="2574989"/>
            <a:ext cx="2276475" cy="228600"/>
            <a:chOff x="1371600" y="1733550"/>
            <a:chExt cx="2276475" cy="228600"/>
          </a:xfrm>
          <a:solidFill>
            <a:schemeClr val="accent2"/>
          </a:solidFill>
        </p:grpSpPr>
        <p:sp>
          <p:nvSpPr>
            <p:cNvPr id="206" name="Rectangle 205">
              <a:extLst>
                <a:ext uri="{FF2B5EF4-FFF2-40B4-BE49-F238E27FC236}">
                  <a16:creationId xmlns:a16="http://schemas.microsoft.com/office/drawing/2014/main" id="{E35D9E9B-E3ED-4425-8E5E-27C336170B1A}"/>
                </a:ext>
              </a:extLst>
            </p:cNvPr>
            <p:cNvSpPr/>
            <p:nvPr/>
          </p:nvSpPr>
          <p:spPr>
            <a:xfrm>
              <a:off x="13716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207" name="Rectangle 206">
              <a:extLst>
                <a:ext uri="{FF2B5EF4-FFF2-40B4-BE49-F238E27FC236}">
                  <a16:creationId xmlns:a16="http://schemas.microsoft.com/office/drawing/2014/main" id="{340A4C9D-5F19-43A4-BEE3-ABDFFFC5948B}"/>
                </a:ext>
              </a:extLst>
            </p:cNvPr>
            <p:cNvSpPr/>
            <p:nvPr/>
          </p:nvSpPr>
          <p:spPr>
            <a:xfrm>
              <a:off x="16002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08" name="Rectangle 207">
              <a:extLst>
                <a:ext uri="{FF2B5EF4-FFF2-40B4-BE49-F238E27FC236}">
                  <a16:creationId xmlns:a16="http://schemas.microsoft.com/office/drawing/2014/main" id="{7A06F5FB-0586-41DE-9749-5A27EDBAC980}"/>
                </a:ext>
              </a:extLst>
            </p:cNvPr>
            <p:cNvSpPr/>
            <p:nvPr/>
          </p:nvSpPr>
          <p:spPr>
            <a:xfrm>
              <a:off x="18288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09" name="Rectangle 208">
              <a:extLst>
                <a:ext uri="{FF2B5EF4-FFF2-40B4-BE49-F238E27FC236}">
                  <a16:creationId xmlns:a16="http://schemas.microsoft.com/office/drawing/2014/main" id="{6BA8B529-5E20-4DC4-B1B6-C674720A412B}"/>
                </a:ext>
              </a:extLst>
            </p:cNvPr>
            <p:cNvSpPr/>
            <p:nvPr/>
          </p:nvSpPr>
          <p:spPr>
            <a:xfrm>
              <a:off x="20574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10" name="Rectangle 209">
              <a:extLst>
                <a:ext uri="{FF2B5EF4-FFF2-40B4-BE49-F238E27FC236}">
                  <a16:creationId xmlns:a16="http://schemas.microsoft.com/office/drawing/2014/main" id="{F3B67C5E-6DDF-408C-8651-9232A2596C5F}"/>
                </a:ext>
              </a:extLst>
            </p:cNvPr>
            <p:cNvSpPr/>
            <p:nvPr/>
          </p:nvSpPr>
          <p:spPr>
            <a:xfrm>
              <a:off x="2286000"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11" name="Rectangle 210">
              <a:extLst>
                <a:ext uri="{FF2B5EF4-FFF2-40B4-BE49-F238E27FC236}">
                  <a16:creationId xmlns:a16="http://schemas.microsoft.com/office/drawing/2014/main" id="{FB623B1C-0656-4B37-AF0F-5000993BE70E}"/>
                </a:ext>
              </a:extLst>
            </p:cNvPr>
            <p:cNvSpPr/>
            <p:nvPr/>
          </p:nvSpPr>
          <p:spPr>
            <a:xfrm>
              <a:off x="25050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&lt;</a:t>
              </a:r>
            </a:p>
          </p:txBody>
        </p:sp>
        <p:sp>
          <p:nvSpPr>
            <p:cNvPr id="212" name="Rectangle 211">
              <a:extLst>
                <a:ext uri="{FF2B5EF4-FFF2-40B4-BE49-F238E27FC236}">
                  <a16:creationId xmlns:a16="http://schemas.microsoft.com/office/drawing/2014/main" id="{08384829-6F63-4CA4-85DD-2A3F19C7BF22}"/>
                </a:ext>
              </a:extLst>
            </p:cNvPr>
            <p:cNvSpPr/>
            <p:nvPr/>
          </p:nvSpPr>
          <p:spPr>
            <a:xfrm>
              <a:off x="29622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213" name="Rectangle 212">
              <a:extLst>
                <a:ext uri="{FF2B5EF4-FFF2-40B4-BE49-F238E27FC236}">
                  <a16:creationId xmlns:a16="http://schemas.microsoft.com/office/drawing/2014/main" id="{4D9EF04D-0595-4913-88C4-BB7F8A8FD9BF}"/>
                </a:ext>
              </a:extLst>
            </p:cNvPr>
            <p:cNvSpPr/>
            <p:nvPr/>
          </p:nvSpPr>
          <p:spPr>
            <a:xfrm>
              <a:off x="31908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a:t>
              </a:r>
            </a:p>
          </p:txBody>
        </p:sp>
        <p:sp>
          <p:nvSpPr>
            <p:cNvPr id="214" name="Rectangle 213">
              <a:extLst>
                <a:ext uri="{FF2B5EF4-FFF2-40B4-BE49-F238E27FC236}">
                  <a16:creationId xmlns:a16="http://schemas.microsoft.com/office/drawing/2014/main" id="{1CA7D427-8460-4FF5-B8FC-F866459F4694}"/>
                </a:ext>
              </a:extLst>
            </p:cNvPr>
            <p:cNvSpPr/>
            <p:nvPr/>
          </p:nvSpPr>
          <p:spPr>
            <a:xfrm>
              <a:off x="34194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sp>
          <p:nvSpPr>
            <p:cNvPr id="215" name="Rectangle 214">
              <a:extLst>
                <a:ext uri="{FF2B5EF4-FFF2-40B4-BE49-F238E27FC236}">
                  <a16:creationId xmlns:a16="http://schemas.microsoft.com/office/drawing/2014/main" id="{13868D3A-C275-4D9D-BE17-1928FCE68F4E}"/>
                </a:ext>
              </a:extLst>
            </p:cNvPr>
            <p:cNvSpPr/>
            <p:nvPr/>
          </p:nvSpPr>
          <p:spPr>
            <a:xfrm>
              <a:off x="2733675" y="1733550"/>
              <a:ext cx="228600" cy="228600"/>
            </a:xfrm>
            <a:prstGeom prst="rect">
              <a:avLst/>
            </a:prstGeom>
            <a:grpFill/>
            <a:ln>
              <a:solidFill>
                <a:srgbClr val="6F6F6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&gt;</a:t>
              </a:r>
            </a:p>
          </p:txBody>
        </p:sp>
      </p:grpSp>
      <p:sp>
        <p:nvSpPr>
          <p:cNvPr id="217" name="Rectangle 216">
            <a:extLst>
              <a:ext uri="{FF2B5EF4-FFF2-40B4-BE49-F238E27FC236}">
                <a16:creationId xmlns:a16="http://schemas.microsoft.com/office/drawing/2014/main" id="{8C1F5249-9846-46AE-B2EC-9865D7A4A431}"/>
              </a:ext>
            </a:extLst>
          </p:cNvPr>
          <p:cNvSpPr/>
          <p:nvPr/>
        </p:nvSpPr>
        <p:spPr>
          <a:xfrm>
            <a:off x="3357561" y="1809750"/>
            <a:ext cx="228600" cy="228600"/>
          </a:xfrm>
          <a:prstGeom prst="rect">
            <a:avLst/>
          </a:prstGeom>
          <a:solidFill>
            <a:schemeClr val="accent6"/>
          </a:solid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&gt;</a:t>
            </a:r>
          </a:p>
        </p:txBody>
      </p:sp>
    </p:spTree>
    <p:extLst>
      <p:ext uri="{BB962C8B-B14F-4D97-AF65-F5344CB8AC3E}">
        <p14:creationId xmlns:p14="http://schemas.microsoft.com/office/powerpoint/2010/main" val="27095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200"/>
                                  </p:stCondLst>
                                  <p:childTnLst>
                                    <p:set>
                                      <p:cBhvr>
                                        <p:cTn id="9" dur="1" fill="hold">
                                          <p:stCondLst>
                                            <p:cond delay="0"/>
                                          </p:stCondLst>
                                        </p:cTn>
                                        <p:tgtEl>
                                          <p:spTgt spid="37"/>
                                        </p:tgtEl>
                                        <p:attrNameLst>
                                          <p:attrName>style.visibility</p:attrName>
                                        </p:attrNameLst>
                                      </p:cBhvr>
                                      <p:to>
                                        <p:strVal val="visible"/>
                                      </p:to>
                                    </p:set>
                                  </p:childTnLst>
                                </p:cTn>
                              </p:par>
                            </p:childTnLst>
                          </p:cTn>
                        </p:par>
                        <p:par>
                          <p:cTn id="10" fill="hold">
                            <p:stCondLst>
                              <p:cond delay="200"/>
                            </p:stCondLst>
                            <p:childTnLst>
                              <p:par>
                                <p:cTn id="11" presetID="1" presetClass="entr" presetSubtype="0" fill="hold" nodeType="afterEffect">
                                  <p:stCondLst>
                                    <p:cond delay="200"/>
                                  </p:stCondLst>
                                  <p:childTnLst>
                                    <p:set>
                                      <p:cBhvr>
                                        <p:cTn id="12" dur="1" fill="hold">
                                          <p:stCondLst>
                                            <p:cond delay="0"/>
                                          </p:stCondLst>
                                        </p:cTn>
                                        <p:tgtEl>
                                          <p:spTgt spid="38"/>
                                        </p:tgtEl>
                                        <p:attrNameLst>
                                          <p:attrName>style.visibility</p:attrName>
                                        </p:attrNameLst>
                                      </p:cBhvr>
                                      <p:to>
                                        <p:strVal val="visible"/>
                                      </p:to>
                                    </p:set>
                                  </p:childTnLst>
                                </p:cTn>
                              </p:par>
                            </p:childTnLst>
                          </p:cTn>
                        </p:par>
                        <p:par>
                          <p:cTn id="13" fill="hold">
                            <p:stCondLst>
                              <p:cond delay="400"/>
                            </p:stCondLst>
                            <p:childTnLst>
                              <p:par>
                                <p:cTn id="14" presetID="1" presetClass="entr" presetSubtype="0" fill="hold" nodeType="afterEffect">
                                  <p:stCondLst>
                                    <p:cond delay="0"/>
                                  </p:stCondLst>
                                  <p:childTnLst>
                                    <p:set>
                                      <p:cBhvr>
                                        <p:cTn id="15" dur="1" fill="hold">
                                          <p:stCondLst>
                                            <p:cond delay="0"/>
                                          </p:stCondLst>
                                        </p:cTn>
                                        <p:tgtEl>
                                          <p:spTgt spid="117"/>
                                        </p:tgtEl>
                                        <p:attrNameLst>
                                          <p:attrName>style.visibility</p:attrName>
                                        </p:attrNameLst>
                                      </p:cBhvr>
                                      <p:to>
                                        <p:strVal val="visible"/>
                                      </p:to>
                                    </p:set>
                                  </p:childTnLst>
                                </p:cTn>
                              </p:par>
                            </p:childTnLst>
                          </p:cTn>
                        </p:par>
                        <p:par>
                          <p:cTn id="16" fill="hold">
                            <p:stCondLst>
                              <p:cond delay="400"/>
                            </p:stCondLst>
                            <p:childTnLst>
                              <p:par>
                                <p:cTn id="17" presetID="1" presetClass="entr" presetSubtype="0" fill="hold" nodeType="afterEffect">
                                  <p:stCondLst>
                                    <p:cond delay="200"/>
                                  </p:stCondLst>
                                  <p:childTnLst>
                                    <p:set>
                                      <p:cBhvr>
                                        <p:cTn id="18" dur="1" fill="hold">
                                          <p:stCondLst>
                                            <p:cond delay="0"/>
                                          </p:stCondLst>
                                        </p:cTn>
                                        <p:tgtEl>
                                          <p:spTgt spid="128"/>
                                        </p:tgtEl>
                                        <p:attrNameLst>
                                          <p:attrName>style.visibility</p:attrName>
                                        </p:attrNameLst>
                                      </p:cBhvr>
                                      <p:to>
                                        <p:strVal val="visible"/>
                                      </p:to>
                                    </p:set>
                                  </p:childTnLst>
                                </p:cTn>
                              </p:par>
                            </p:childTnLst>
                          </p:cTn>
                        </p:par>
                        <p:par>
                          <p:cTn id="19" fill="hold">
                            <p:stCondLst>
                              <p:cond delay="600"/>
                            </p:stCondLst>
                            <p:childTnLst>
                              <p:par>
                                <p:cTn id="20" presetID="1" presetClass="entr" presetSubtype="0" fill="hold" nodeType="afterEffect">
                                  <p:stCondLst>
                                    <p:cond delay="200"/>
                                  </p:stCondLst>
                                  <p:childTnLst>
                                    <p:set>
                                      <p:cBhvr>
                                        <p:cTn id="21" dur="1" fill="hold">
                                          <p:stCondLst>
                                            <p:cond delay="0"/>
                                          </p:stCondLst>
                                        </p:cTn>
                                        <p:tgtEl>
                                          <p:spTgt spid="139"/>
                                        </p:tgtEl>
                                        <p:attrNameLst>
                                          <p:attrName>style.visibility</p:attrName>
                                        </p:attrNameLst>
                                      </p:cBhvr>
                                      <p:to>
                                        <p:strVal val="visible"/>
                                      </p:to>
                                    </p:set>
                                  </p:childTnLst>
                                </p:cTn>
                              </p:par>
                              <p:par>
                                <p:cTn id="22" presetID="1" presetClass="entr" presetSubtype="0" fill="hold" nodeType="withEffect">
                                  <p:stCondLst>
                                    <p:cond delay="200"/>
                                  </p:stCondLst>
                                  <p:childTnLst>
                                    <p:set>
                                      <p:cBhvr>
                                        <p:cTn id="23" dur="1" fill="hold">
                                          <p:stCondLst>
                                            <p:cond delay="0"/>
                                          </p:stCondLst>
                                        </p:cTn>
                                        <p:tgtEl>
                                          <p:spTgt spid="39"/>
                                        </p:tgtEl>
                                        <p:attrNameLst>
                                          <p:attrName>style.visibility</p:attrName>
                                        </p:attrNameLst>
                                      </p:cBhvr>
                                      <p:to>
                                        <p:strVal val="visible"/>
                                      </p:to>
                                    </p:set>
                                  </p:childTnLst>
                                </p:cTn>
                              </p:par>
                            </p:childTnLst>
                          </p:cTn>
                        </p:par>
                        <p:par>
                          <p:cTn id="24" fill="hold">
                            <p:stCondLst>
                              <p:cond delay="800"/>
                            </p:stCondLst>
                            <p:childTnLst>
                              <p:par>
                                <p:cTn id="25" presetID="1" presetClass="entr" presetSubtype="0" fill="hold" nodeType="afterEffect">
                                  <p:stCondLst>
                                    <p:cond delay="200"/>
                                  </p:stCondLst>
                                  <p:childTnLst>
                                    <p:set>
                                      <p:cBhvr>
                                        <p:cTn id="26" dur="1" fill="hold">
                                          <p:stCondLst>
                                            <p:cond delay="0"/>
                                          </p:stCondLst>
                                        </p:cTn>
                                        <p:tgtEl>
                                          <p:spTgt spid="50"/>
                                        </p:tgtEl>
                                        <p:attrNameLst>
                                          <p:attrName>style.visibility</p:attrName>
                                        </p:attrNameLst>
                                      </p:cBhvr>
                                      <p:to>
                                        <p:strVal val="visible"/>
                                      </p:to>
                                    </p:set>
                                  </p:childTnLst>
                                </p:cTn>
                              </p:par>
                            </p:childTnLst>
                          </p:cTn>
                        </p:par>
                        <p:par>
                          <p:cTn id="27" fill="hold">
                            <p:stCondLst>
                              <p:cond delay="1000"/>
                            </p:stCondLst>
                            <p:childTnLst>
                              <p:par>
                                <p:cTn id="28" presetID="1" presetClass="entr" presetSubtype="0" fill="hold" nodeType="afterEffect">
                                  <p:stCondLst>
                                    <p:cond delay="200"/>
                                  </p:stCondLst>
                                  <p:childTnLst>
                                    <p:set>
                                      <p:cBhvr>
                                        <p:cTn id="29" dur="1" fill="hold">
                                          <p:stCondLst>
                                            <p:cond delay="0"/>
                                          </p:stCondLst>
                                        </p:cTn>
                                        <p:tgtEl>
                                          <p:spTgt spid="61"/>
                                        </p:tgtEl>
                                        <p:attrNameLst>
                                          <p:attrName>style.visibility</p:attrName>
                                        </p:attrNameLst>
                                      </p:cBhvr>
                                      <p:to>
                                        <p:strVal val="visible"/>
                                      </p:to>
                                    </p:set>
                                  </p:childTnLst>
                                </p:cTn>
                              </p:par>
                            </p:childTnLst>
                          </p:cTn>
                        </p:par>
                        <p:par>
                          <p:cTn id="30" fill="hold">
                            <p:stCondLst>
                              <p:cond delay="1200"/>
                            </p:stCondLst>
                            <p:childTnLst>
                              <p:par>
                                <p:cTn id="31" presetID="1" presetClass="entr" presetSubtype="0" fill="hold" nodeType="afterEffect">
                                  <p:stCondLst>
                                    <p:cond delay="200"/>
                                  </p:stCondLst>
                                  <p:childTnLst>
                                    <p:set>
                                      <p:cBhvr>
                                        <p:cTn id="32" dur="1" fill="hold">
                                          <p:stCondLst>
                                            <p:cond delay="0"/>
                                          </p:stCondLst>
                                        </p:cTn>
                                        <p:tgtEl>
                                          <p:spTgt spid="72"/>
                                        </p:tgtEl>
                                        <p:attrNameLst>
                                          <p:attrName>style.visibility</p:attrName>
                                        </p:attrNameLst>
                                      </p:cBhvr>
                                      <p:to>
                                        <p:strVal val="visible"/>
                                      </p:to>
                                    </p:set>
                                  </p:childTnLst>
                                </p:cTn>
                              </p:par>
                            </p:childTnLst>
                          </p:cTn>
                        </p:par>
                        <p:par>
                          <p:cTn id="33" fill="hold">
                            <p:stCondLst>
                              <p:cond delay="1400"/>
                            </p:stCondLst>
                            <p:childTnLst>
                              <p:par>
                                <p:cTn id="34" presetID="1" presetClass="entr" presetSubtype="0" fill="hold" nodeType="afterEffect">
                                  <p:stCondLst>
                                    <p:cond delay="200"/>
                                  </p:stCondLst>
                                  <p:childTnLst>
                                    <p:set>
                                      <p:cBhvr>
                                        <p:cTn id="35" dur="1" fill="hold">
                                          <p:stCondLst>
                                            <p:cond delay="0"/>
                                          </p:stCondLst>
                                        </p:cTn>
                                        <p:tgtEl>
                                          <p:spTgt spid="83"/>
                                        </p:tgtEl>
                                        <p:attrNameLst>
                                          <p:attrName>style.visibility</p:attrName>
                                        </p:attrNameLst>
                                      </p:cBhvr>
                                      <p:to>
                                        <p:strVal val="visible"/>
                                      </p:to>
                                    </p:set>
                                  </p:childTnLst>
                                </p:cTn>
                              </p:par>
                            </p:childTnLst>
                          </p:cTn>
                        </p:par>
                        <p:par>
                          <p:cTn id="36" fill="hold">
                            <p:stCondLst>
                              <p:cond delay="1600"/>
                            </p:stCondLst>
                            <p:childTnLst>
                              <p:par>
                                <p:cTn id="37" presetID="1" presetClass="entr" presetSubtype="0" fill="hold" nodeType="afterEffect">
                                  <p:stCondLst>
                                    <p:cond delay="200"/>
                                  </p:stCondLst>
                                  <p:childTnLst>
                                    <p:set>
                                      <p:cBhvr>
                                        <p:cTn id="38" dur="1" fill="hold">
                                          <p:stCondLst>
                                            <p:cond delay="0"/>
                                          </p:stCondLst>
                                        </p:cTn>
                                        <p:tgtEl>
                                          <p:spTgt spid="94"/>
                                        </p:tgtEl>
                                        <p:attrNameLst>
                                          <p:attrName>style.visibility</p:attrName>
                                        </p:attrNameLst>
                                      </p:cBhvr>
                                      <p:to>
                                        <p:strVal val="visible"/>
                                      </p:to>
                                    </p:set>
                                  </p:childTnLst>
                                </p:cTn>
                              </p:par>
                              <p:par>
                                <p:cTn id="39" presetID="1" presetClass="exit" presetSubtype="0" fill="hold" nodeType="withEffect">
                                  <p:stCondLst>
                                    <p:cond delay="20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xit" presetSubtype="0" fill="hold" nodeType="withEffect">
                                  <p:stCondLst>
                                    <p:cond delay="200"/>
                                  </p:stCondLst>
                                  <p:childTnLst>
                                    <p:set>
                                      <p:cBhvr>
                                        <p:cTn id="42" dur="1" fill="hold">
                                          <p:stCondLst>
                                            <p:cond delay="0"/>
                                          </p:stCondLst>
                                        </p:cTn>
                                        <p:tgtEl>
                                          <p:spTgt spid="37"/>
                                        </p:tgtEl>
                                        <p:attrNameLst>
                                          <p:attrName>style.visibility</p:attrName>
                                        </p:attrNameLst>
                                      </p:cBhvr>
                                      <p:to>
                                        <p:strVal val="hidden"/>
                                      </p:to>
                                    </p:set>
                                  </p:childTnLst>
                                </p:cTn>
                              </p:par>
                              <p:par>
                                <p:cTn id="43" presetID="1" presetClass="exit" presetSubtype="0" fill="hold" nodeType="withEffect">
                                  <p:stCondLst>
                                    <p:cond delay="200"/>
                                  </p:stCondLst>
                                  <p:childTnLst>
                                    <p:set>
                                      <p:cBhvr>
                                        <p:cTn id="44" dur="1" fill="hold">
                                          <p:stCondLst>
                                            <p:cond delay="0"/>
                                          </p:stCondLst>
                                        </p:cTn>
                                        <p:tgtEl>
                                          <p:spTgt spid="83"/>
                                        </p:tgtEl>
                                        <p:attrNameLst>
                                          <p:attrName>style.visibility</p:attrName>
                                        </p:attrNameLst>
                                      </p:cBhvr>
                                      <p:to>
                                        <p:strVal val="hidden"/>
                                      </p:to>
                                    </p:set>
                                  </p:childTnLst>
                                </p:cTn>
                              </p:par>
                              <p:par>
                                <p:cTn id="45" presetID="1" presetClass="exit" presetSubtype="0" fill="hold" nodeType="withEffect">
                                  <p:stCondLst>
                                    <p:cond delay="200"/>
                                  </p:stCondLst>
                                  <p:childTnLst>
                                    <p:set>
                                      <p:cBhvr>
                                        <p:cTn id="46" dur="1" fill="hold">
                                          <p:stCondLst>
                                            <p:cond delay="0"/>
                                          </p:stCondLst>
                                        </p:cTn>
                                        <p:tgtEl>
                                          <p:spTgt spid="2"/>
                                        </p:tgtEl>
                                        <p:attrNameLst>
                                          <p:attrName>style.visibility</p:attrName>
                                        </p:attrNameLst>
                                      </p:cBhvr>
                                      <p:to>
                                        <p:strVal val="hidden"/>
                                      </p:to>
                                    </p:set>
                                  </p:childTnLst>
                                </p:cTn>
                              </p:par>
                              <p:par>
                                <p:cTn id="47" presetID="1" presetClass="entr" presetSubtype="0" fill="hold" nodeType="withEffect">
                                  <p:stCondLst>
                                    <p:cond delay="200"/>
                                  </p:stCondLst>
                                  <p:childTnLst>
                                    <p:set>
                                      <p:cBhvr>
                                        <p:cTn id="48" dur="1" fill="hold">
                                          <p:stCondLst>
                                            <p:cond delay="0"/>
                                          </p:stCondLst>
                                        </p:cTn>
                                        <p:tgtEl>
                                          <p:spTgt spid="150"/>
                                        </p:tgtEl>
                                        <p:attrNameLst>
                                          <p:attrName>style.visibility</p:attrName>
                                        </p:attrNameLst>
                                      </p:cBhvr>
                                      <p:to>
                                        <p:strVal val="visible"/>
                                      </p:to>
                                    </p:set>
                                  </p:childTnLst>
                                </p:cTn>
                              </p:par>
                            </p:childTnLst>
                          </p:cTn>
                        </p:par>
                        <p:par>
                          <p:cTn id="49" fill="hold">
                            <p:stCondLst>
                              <p:cond delay="1800"/>
                            </p:stCondLst>
                            <p:childTnLst>
                              <p:par>
                                <p:cTn id="50" presetID="1" presetClass="entr" presetSubtype="0" fill="hold" nodeType="afterEffect">
                                  <p:stCondLst>
                                    <p:cond delay="200"/>
                                  </p:stCondLst>
                                  <p:childTnLst>
                                    <p:set>
                                      <p:cBhvr>
                                        <p:cTn id="51" dur="1" fill="hold">
                                          <p:stCondLst>
                                            <p:cond delay="0"/>
                                          </p:stCondLst>
                                        </p:cTn>
                                        <p:tgtEl>
                                          <p:spTgt spid="161"/>
                                        </p:tgtEl>
                                        <p:attrNameLst>
                                          <p:attrName>style.visibility</p:attrName>
                                        </p:attrNameLst>
                                      </p:cBhvr>
                                      <p:to>
                                        <p:strVal val="visible"/>
                                      </p:to>
                                    </p:set>
                                  </p:childTnLst>
                                </p:cTn>
                              </p:par>
                            </p:childTnLst>
                          </p:cTn>
                        </p:par>
                        <p:par>
                          <p:cTn id="52" fill="hold">
                            <p:stCondLst>
                              <p:cond delay="2000"/>
                            </p:stCondLst>
                            <p:childTnLst>
                              <p:par>
                                <p:cTn id="53" presetID="1" presetClass="entr" presetSubtype="0" fill="hold" nodeType="afterEffect">
                                  <p:stCondLst>
                                    <p:cond delay="200"/>
                                  </p:stCondLst>
                                  <p:childTnLst>
                                    <p:set>
                                      <p:cBhvr>
                                        <p:cTn id="54" dur="1" fill="hold">
                                          <p:stCondLst>
                                            <p:cond delay="0"/>
                                          </p:stCondLst>
                                        </p:cTn>
                                        <p:tgtEl>
                                          <p:spTgt spid="172"/>
                                        </p:tgtEl>
                                        <p:attrNameLst>
                                          <p:attrName>style.visibility</p:attrName>
                                        </p:attrNameLst>
                                      </p:cBhvr>
                                      <p:to>
                                        <p:strVal val="visible"/>
                                      </p:to>
                                    </p:set>
                                  </p:childTnLst>
                                </p:cTn>
                              </p:par>
                            </p:childTnLst>
                          </p:cTn>
                        </p:par>
                        <p:par>
                          <p:cTn id="55" fill="hold">
                            <p:stCondLst>
                              <p:cond delay="2200"/>
                            </p:stCondLst>
                            <p:childTnLst>
                              <p:par>
                                <p:cTn id="56" presetID="1" presetClass="entr" presetSubtype="0" fill="hold" nodeType="afterEffect">
                                  <p:stCondLst>
                                    <p:cond delay="200"/>
                                  </p:stCondLst>
                                  <p:childTnLst>
                                    <p:set>
                                      <p:cBhvr>
                                        <p:cTn id="57" dur="1" fill="hold">
                                          <p:stCondLst>
                                            <p:cond delay="0"/>
                                          </p:stCondLst>
                                        </p:cTn>
                                        <p:tgtEl>
                                          <p:spTgt spid="183"/>
                                        </p:tgtEl>
                                        <p:attrNameLst>
                                          <p:attrName>style.visibility</p:attrName>
                                        </p:attrNameLst>
                                      </p:cBhvr>
                                      <p:to>
                                        <p:strVal val="visible"/>
                                      </p:to>
                                    </p:set>
                                  </p:childTnLst>
                                </p:cTn>
                              </p:par>
                            </p:childTnLst>
                          </p:cTn>
                        </p:par>
                        <p:par>
                          <p:cTn id="58" fill="hold">
                            <p:stCondLst>
                              <p:cond delay="2400"/>
                            </p:stCondLst>
                            <p:childTnLst>
                              <p:par>
                                <p:cTn id="59" presetID="1" presetClass="entr" presetSubtype="0" fill="hold" nodeType="afterEffect">
                                  <p:stCondLst>
                                    <p:cond delay="200"/>
                                  </p:stCondLst>
                                  <p:childTnLst>
                                    <p:set>
                                      <p:cBhvr>
                                        <p:cTn id="60" dur="1" fill="hold">
                                          <p:stCondLst>
                                            <p:cond delay="0"/>
                                          </p:stCondLst>
                                        </p:cTn>
                                        <p:tgtEl>
                                          <p:spTgt spid="194"/>
                                        </p:tgtEl>
                                        <p:attrNameLst>
                                          <p:attrName>style.visibility</p:attrName>
                                        </p:attrNameLst>
                                      </p:cBhvr>
                                      <p:to>
                                        <p:strVal val="visible"/>
                                      </p:to>
                                    </p:set>
                                  </p:childTnLst>
                                </p:cTn>
                              </p:par>
                            </p:childTnLst>
                          </p:cTn>
                        </p:par>
                        <p:par>
                          <p:cTn id="61" fill="hold">
                            <p:stCondLst>
                              <p:cond delay="2600"/>
                            </p:stCondLst>
                            <p:childTnLst>
                              <p:par>
                                <p:cTn id="62" presetID="1" presetClass="entr" presetSubtype="0" fill="hold" nodeType="afterEffect">
                                  <p:stCondLst>
                                    <p:cond delay="200"/>
                                  </p:stCondLst>
                                  <p:childTnLst>
                                    <p:set>
                                      <p:cBhvr>
                                        <p:cTn id="63" dur="1" fill="hold">
                                          <p:stCondLst>
                                            <p:cond delay="0"/>
                                          </p:stCondLst>
                                        </p:cTn>
                                        <p:tgtEl>
                                          <p:spTgt spid="205"/>
                                        </p:tgtEl>
                                        <p:attrNameLst>
                                          <p:attrName>style.visibility</p:attrName>
                                        </p:attrNameLst>
                                      </p:cBhvr>
                                      <p:to>
                                        <p:strVal val="visible"/>
                                      </p:to>
                                    </p:set>
                                  </p:childTnLst>
                                </p:cTn>
                              </p:par>
                              <p:par>
                                <p:cTn id="64" presetID="1" presetClass="exit" presetSubtype="0" fill="hold" nodeType="withEffect">
                                  <p:stCondLst>
                                    <p:cond delay="200"/>
                                  </p:stCondLst>
                                  <p:childTnLst>
                                    <p:set>
                                      <p:cBhvr>
                                        <p:cTn id="65" dur="1" fill="hold">
                                          <p:stCondLst>
                                            <p:cond delay="0"/>
                                          </p:stCondLst>
                                        </p:cTn>
                                        <p:tgtEl>
                                          <p:spTgt spid="150"/>
                                        </p:tgtEl>
                                        <p:attrNameLst>
                                          <p:attrName>style.visibility</p:attrName>
                                        </p:attrNameLst>
                                      </p:cBhvr>
                                      <p:to>
                                        <p:strVal val="hidden"/>
                                      </p:to>
                                    </p:set>
                                  </p:childTnLst>
                                </p:cTn>
                              </p:par>
                              <p:par>
                                <p:cTn id="66" presetID="1" presetClass="exit" presetSubtype="0" fill="hold" nodeType="withEffect">
                                  <p:stCondLst>
                                    <p:cond delay="200"/>
                                  </p:stCondLst>
                                  <p:childTnLst>
                                    <p:set>
                                      <p:cBhvr>
                                        <p:cTn id="67" dur="1" fill="hold">
                                          <p:stCondLst>
                                            <p:cond delay="0"/>
                                          </p:stCondLst>
                                        </p:cTn>
                                        <p:tgtEl>
                                          <p:spTgt spid="128"/>
                                        </p:tgtEl>
                                        <p:attrNameLst>
                                          <p:attrName>style.visibility</p:attrName>
                                        </p:attrNameLst>
                                      </p:cBhvr>
                                      <p:to>
                                        <p:strVal val="hidden"/>
                                      </p:to>
                                    </p:set>
                                  </p:childTnLst>
                                </p:cTn>
                              </p:par>
                              <p:par>
                                <p:cTn id="68" presetID="1" presetClass="exit" presetSubtype="0" fill="hold" nodeType="withEffect">
                                  <p:stCondLst>
                                    <p:cond delay="200"/>
                                  </p:stCondLst>
                                  <p:childTnLst>
                                    <p:set>
                                      <p:cBhvr>
                                        <p:cTn id="69" dur="1" fill="hold">
                                          <p:stCondLst>
                                            <p:cond delay="0"/>
                                          </p:stCondLst>
                                        </p:cTn>
                                        <p:tgtEl>
                                          <p:spTgt spid="194"/>
                                        </p:tgtEl>
                                        <p:attrNameLst>
                                          <p:attrName>style.visibility</p:attrName>
                                        </p:attrNameLst>
                                      </p:cBhvr>
                                      <p:to>
                                        <p:strVal val="hidden"/>
                                      </p:to>
                                    </p:set>
                                  </p:childTnLst>
                                </p:cTn>
                              </p:par>
                              <p:par>
                                <p:cTn id="70" presetID="1" presetClass="exit" presetSubtype="0" fill="hold" nodeType="withEffect">
                                  <p:stCondLst>
                                    <p:cond delay="200"/>
                                  </p:stCondLst>
                                  <p:childTnLst>
                                    <p:set>
                                      <p:cBhvr>
                                        <p:cTn id="71" dur="1" fill="hold">
                                          <p:stCondLst>
                                            <p:cond delay="0"/>
                                          </p:stCondLst>
                                        </p:cTn>
                                        <p:tgtEl>
                                          <p:spTgt spid="117"/>
                                        </p:tgtEl>
                                        <p:attrNameLst>
                                          <p:attrName>style.visibility</p:attrName>
                                        </p:attrNameLst>
                                      </p:cBhvr>
                                      <p:to>
                                        <p:strVal val="hidden"/>
                                      </p:to>
                                    </p:set>
                                  </p:childTnLst>
                                </p:cTn>
                              </p:par>
                              <p:par>
                                <p:cTn id="72" presetID="1" presetClass="exit" presetSubtype="0" fill="hold" nodeType="withEffect">
                                  <p:stCondLst>
                                    <p:cond delay="200"/>
                                  </p:stCondLst>
                                  <p:childTnLst>
                                    <p:set>
                                      <p:cBhvr>
                                        <p:cTn id="73" dur="1" fill="hold">
                                          <p:stCondLst>
                                            <p:cond delay="0"/>
                                          </p:stCondLst>
                                        </p:cTn>
                                        <p:tgtEl>
                                          <p:spTgt spid="172"/>
                                        </p:tgtEl>
                                        <p:attrNameLst>
                                          <p:attrName>style.visibility</p:attrName>
                                        </p:attrNameLst>
                                      </p:cBhvr>
                                      <p:to>
                                        <p:strVal val="hidden"/>
                                      </p:to>
                                    </p:set>
                                  </p:childTnLst>
                                </p:cTn>
                              </p:par>
                              <p:par>
                                <p:cTn id="74" presetID="1" presetClass="exit" presetSubtype="0" fill="hold" nodeType="withEffect">
                                  <p:stCondLst>
                                    <p:cond delay="200"/>
                                  </p:stCondLst>
                                  <p:childTnLst>
                                    <p:set>
                                      <p:cBhvr>
                                        <p:cTn id="75" dur="1" fill="hold">
                                          <p:stCondLst>
                                            <p:cond delay="0"/>
                                          </p:stCondLst>
                                        </p:cTn>
                                        <p:tgtEl>
                                          <p:spTgt spid="139"/>
                                        </p:tgtEl>
                                        <p:attrNameLst>
                                          <p:attrName>style.visibility</p:attrName>
                                        </p:attrNameLst>
                                      </p:cBhvr>
                                      <p:to>
                                        <p:strVal val="hidden"/>
                                      </p:to>
                                    </p:set>
                                  </p:childTnLst>
                                </p:cTn>
                              </p:par>
                              <p:par>
                                <p:cTn id="76" presetID="1" presetClass="exit" presetSubtype="0" fill="hold" nodeType="withEffect">
                                  <p:stCondLst>
                                    <p:cond delay="200"/>
                                  </p:stCondLst>
                                  <p:childTnLst>
                                    <p:set>
                                      <p:cBhvr>
                                        <p:cTn id="77" dur="1" fill="hold">
                                          <p:stCondLst>
                                            <p:cond delay="0"/>
                                          </p:stCondLst>
                                        </p:cTn>
                                        <p:tgtEl>
                                          <p:spTgt spid="128"/>
                                        </p:tgtEl>
                                        <p:attrNameLst>
                                          <p:attrName>style.visibility</p:attrName>
                                        </p:attrNameLst>
                                      </p:cBhvr>
                                      <p:to>
                                        <p:strVal val="hidden"/>
                                      </p:to>
                                    </p:set>
                                  </p:childTnLst>
                                </p:cTn>
                              </p:par>
                              <p:par>
                                <p:cTn id="78" presetID="1" presetClass="exit" presetSubtype="0" fill="hold" nodeType="withEffect">
                                  <p:stCondLst>
                                    <p:cond delay="200"/>
                                  </p:stCondLst>
                                  <p:childTnLst>
                                    <p:set>
                                      <p:cBhvr>
                                        <p:cTn id="79" dur="1" fill="hold">
                                          <p:stCondLst>
                                            <p:cond delay="0"/>
                                          </p:stCondLst>
                                        </p:cTn>
                                        <p:tgtEl>
                                          <p:spTgt spid="150"/>
                                        </p:tgtEl>
                                        <p:attrNameLst>
                                          <p:attrName>style.visibility</p:attrName>
                                        </p:attrNameLst>
                                      </p:cBhvr>
                                      <p:to>
                                        <p:strVal val="hidden"/>
                                      </p:to>
                                    </p:set>
                                  </p:childTnLst>
                                </p:cTn>
                              </p:par>
                              <p:par>
                                <p:cTn id="80" presetID="1" presetClass="exit" presetSubtype="0" fill="hold" nodeType="withEffect">
                                  <p:stCondLst>
                                    <p:cond delay="200"/>
                                  </p:stCondLst>
                                  <p:childTnLst>
                                    <p:set>
                                      <p:cBhvr>
                                        <p:cTn id="81" dur="1" fill="hold">
                                          <p:stCondLst>
                                            <p:cond delay="0"/>
                                          </p:stCondLst>
                                        </p:cTn>
                                        <p:tgtEl>
                                          <p:spTgt spid="61"/>
                                        </p:tgtEl>
                                        <p:attrNameLst>
                                          <p:attrName>style.visibility</p:attrName>
                                        </p:attrNameLst>
                                      </p:cBhvr>
                                      <p:to>
                                        <p:strVal val="hidden"/>
                                      </p:to>
                                    </p:set>
                                  </p:childTnLst>
                                </p:cTn>
                              </p:par>
                              <p:par>
                                <p:cTn id="82" presetID="1" presetClass="exit" presetSubtype="0" fill="hold" nodeType="withEffect">
                                  <p:stCondLst>
                                    <p:cond delay="200"/>
                                  </p:stCondLst>
                                  <p:childTnLst>
                                    <p:set>
                                      <p:cBhvr>
                                        <p:cTn id="83" dur="1" fill="hold">
                                          <p:stCondLst>
                                            <p:cond delay="0"/>
                                          </p:stCondLst>
                                        </p:cTn>
                                        <p:tgtEl>
                                          <p:spTgt spid="38"/>
                                        </p:tgtEl>
                                        <p:attrNameLst>
                                          <p:attrName>style.visibility</p:attrName>
                                        </p:attrNameLst>
                                      </p:cBhvr>
                                      <p:to>
                                        <p:strVal val="hidden"/>
                                      </p:to>
                                    </p:set>
                                  </p:childTnLst>
                                </p:cTn>
                              </p:par>
                            </p:childTnLst>
                          </p:cTn>
                        </p:par>
                        <p:par>
                          <p:cTn id="84" fill="hold">
                            <p:stCondLst>
                              <p:cond delay="2800"/>
                            </p:stCondLst>
                            <p:childTnLst>
                              <p:par>
                                <p:cTn id="85" presetID="42" presetClass="path" presetSubtype="0" accel="50000" decel="50000" fill="hold" nodeType="afterEffect">
                                  <p:stCondLst>
                                    <p:cond delay="200"/>
                                  </p:stCondLst>
                                  <p:childTnLst>
                                    <p:animMotion origin="layout" path="M 8.33333E-7 4.93827E-7 L 8.33333E-7 0.21759 " pathEditMode="relative" rAng="0" ptsTypes="AA">
                                      <p:cBhvr>
                                        <p:cTn id="86" dur="900" fill="hold"/>
                                        <p:tgtEl>
                                          <p:spTgt spid="205"/>
                                        </p:tgtEl>
                                        <p:attrNameLst>
                                          <p:attrName>ppt_x</p:attrName>
                                          <p:attrName>ppt_y</p:attrName>
                                        </p:attrNameLst>
                                      </p:cBhvr>
                                      <p:rCtr x="0" y="10864"/>
                                    </p:animMotion>
                                  </p:childTnLst>
                                </p:cTn>
                              </p:par>
                              <p:par>
                                <p:cTn id="87" presetID="42" presetClass="path" presetSubtype="0" accel="50000" decel="50000" fill="hold" nodeType="withEffect">
                                  <p:stCondLst>
                                    <p:cond delay="200"/>
                                  </p:stCondLst>
                                  <p:childTnLst>
                                    <p:animMotion origin="layout" path="M 8.33333E-7 5.55112E-17 L 8.33333E-7 0.37438 " pathEditMode="relative" rAng="0" ptsTypes="AA">
                                      <p:cBhvr>
                                        <p:cTn id="88" dur="900" fill="hold"/>
                                        <p:tgtEl>
                                          <p:spTgt spid="94"/>
                                        </p:tgtEl>
                                        <p:attrNameLst>
                                          <p:attrName>ppt_x</p:attrName>
                                          <p:attrName>ppt_y</p:attrName>
                                        </p:attrNameLst>
                                      </p:cBhvr>
                                      <p:rCtr x="0" y="18704"/>
                                    </p:animMotion>
                                  </p:childTnLst>
                                </p:cTn>
                              </p:par>
                              <p:par>
                                <p:cTn id="89" presetID="42" presetClass="path" presetSubtype="0" accel="50000" decel="50000" fill="hold" nodeType="withEffect">
                                  <p:stCondLst>
                                    <p:cond delay="200"/>
                                  </p:stCondLst>
                                  <p:childTnLst>
                                    <p:animMotion origin="layout" path="M 8.33333E-7 -2.71605E-6 L 8.33333E-7 -0.0821 " pathEditMode="relative" rAng="0" ptsTypes="AA">
                                      <p:cBhvr>
                                        <p:cTn id="90" dur="1000" fill="hold"/>
                                        <p:tgtEl>
                                          <p:spTgt spid="183"/>
                                        </p:tgtEl>
                                        <p:attrNameLst>
                                          <p:attrName>ppt_x</p:attrName>
                                          <p:attrName>ppt_y</p:attrName>
                                        </p:attrNameLst>
                                      </p:cBhvr>
                                      <p:rCtr x="0" y="-4105"/>
                                    </p:animMotion>
                                  </p:childTnLst>
                                </p:cTn>
                              </p:par>
                              <p:par>
                                <p:cTn id="91" presetID="42" presetClass="path" presetSubtype="0" accel="50000" decel="50000" fill="hold" nodeType="withEffect">
                                  <p:stCondLst>
                                    <p:cond delay="200"/>
                                  </p:stCondLst>
                                  <p:childTnLst>
                                    <p:animMotion origin="layout" path="M 8.33333E-7 -0.00463 L -0.00104 -0.15277 " pathEditMode="relative" rAng="0" ptsTypes="AA">
                                      <p:cBhvr>
                                        <p:cTn id="92" dur="1000" fill="hold"/>
                                        <p:tgtEl>
                                          <p:spTgt spid="161"/>
                                        </p:tgtEl>
                                        <p:attrNameLst>
                                          <p:attrName>ppt_x</p:attrName>
                                          <p:attrName>ppt_y</p:attrName>
                                        </p:attrNameLst>
                                      </p:cBhvr>
                                      <p:rCtr x="-52" y="-7407"/>
                                    </p:animMotion>
                                  </p:childTnLst>
                                </p:cTn>
                              </p:par>
                              <p:par>
                                <p:cTn id="93" presetID="42" presetClass="path" presetSubtype="0" accel="50000" decel="50000" fill="hold" nodeType="withEffect">
                                  <p:stCondLst>
                                    <p:cond delay="200"/>
                                  </p:stCondLst>
                                  <p:childTnLst>
                                    <p:animMotion origin="layout" path="M 1.66667E-6 -3.20988E-6 L 1.66667E-6 0.0713 " pathEditMode="relative" rAng="0" ptsTypes="AA">
                                      <p:cBhvr>
                                        <p:cTn id="94" dur="1000" fill="hold"/>
                                        <p:tgtEl>
                                          <p:spTgt spid="72"/>
                                        </p:tgtEl>
                                        <p:attrNameLst>
                                          <p:attrName>ppt_x</p:attrName>
                                          <p:attrName>ppt_y</p:attrName>
                                        </p:attrNameLst>
                                      </p:cBhvr>
                                      <p:rCtr x="0" y="3549"/>
                                    </p:animMotion>
                                  </p:childTnLst>
                                </p:cTn>
                              </p:par>
                            </p:childTnLst>
                          </p:cTn>
                        </p:par>
                        <p:par>
                          <p:cTn id="95" fill="hold">
                            <p:stCondLst>
                              <p:cond delay="4000"/>
                            </p:stCondLst>
                            <p:childTnLst>
                              <p:par>
                                <p:cTn id="96" presetID="1" presetClass="entr" presetSubtype="0" fill="hold" grpId="0" nodeType="afterEffect">
                                  <p:stCondLst>
                                    <p:cond delay="0"/>
                                  </p:stCondLst>
                                  <p:childTnLst>
                                    <p:set>
                                      <p:cBhvr>
                                        <p:cTn id="97" dur="1" fill="hold">
                                          <p:stCondLst>
                                            <p:cond delay="0"/>
                                          </p:stCondLst>
                                        </p:cTn>
                                        <p:tgtEl>
                                          <p:spTgt spid="21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42" presetClass="path" presetSubtype="0" accel="50000" decel="50000" fill="hold" grpId="1" nodeType="clickEffect">
                                  <p:stCondLst>
                                    <p:cond delay="0"/>
                                  </p:stCondLst>
                                  <p:childTnLst>
                                    <p:animMotion origin="layout" path="M 2.5E-6 -4.07407E-6 L -0.11302 -0.00401 " pathEditMode="relative" rAng="0" ptsTypes="AA">
                                      <p:cBhvr>
                                        <p:cTn id="101" dur="1400" fill="hold"/>
                                        <p:tgtEl>
                                          <p:spTgt spid="217"/>
                                        </p:tgtEl>
                                        <p:attrNameLst>
                                          <p:attrName>ppt_x</p:attrName>
                                          <p:attrName>ppt_y</p:attrName>
                                        </p:attrNameLst>
                                      </p:cBhvr>
                                      <p:rCtr x="-5660" y="-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animBg="1"/>
      <p:bldP spid="217" grpId="1" animBg="1"/>
    </p:bldLst>
  </p:timing>
</p:sld>
</file>

<file path=ppt/theme/theme1.xml><?xml version="1.0" encoding="utf-8"?>
<a:theme xmlns:a="http://schemas.openxmlformats.org/drawingml/2006/main" name="Custom Design">
  <a:themeElements>
    <a:clrScheme name="Custom 3">
      <a:dk1>
        <a:sysClr val="windowText" lastClr="000000"/>
      </a:dk1>
      <a:lt1>
        <a:sysClr val="window" lastClr="FFFFFF"/>
      </a:lt1>
      <a:dk2>
        <a:srgbClr val="686868"/>
      </a:dk2>
      <a:lt2>
        <a:srgbClr val="E7E6E6"/>
      </a:lt2>
      <a:accent1>
        <a:srgbClr val="00A0B0"/>
      </a:accent1>
      <a:accent2>
        <a:srgbClr val="E74C3C"/>
      </a:accent2>
      <a:accent3>
        <a:srgbClr val="BD1550"/>
      </a:accent3>
      <a:accent4>
        <a:srgbClr val="F39C12"/>
      </a:accent4>
      <a:accent5>
        <a:srgbClr val="2980B9"/>
      </a:accent5>
      <a:accent6>
        <a:srgbClr val="97AA0F"/>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1220</TotalTime>
  <Words>1032</Words>
  <Application>Microsoft Office PowerPoint</Application>
  <PresentationFormat>On-screen Show (16:9)</PresentationFormat>
  <Paragraphs>399</Paragraphs>
  <Slides>36</Slides>
  <Notes>18</Notes>
  <HiddenSlides>3</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Calibri Light</vt:lpstr>
      <vt:lpstr>Lucida Calligraphy</vt:lpstr>
      <vt:lpstr>Source Sans Pro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Raluca Gaina</cp:lastModifiedBy>
  <cp:revision>90</cp:revision>
  <dcterms:created xsi:type="dcterms:W3CDTF">2018-08-06T10:09:49Z</dcterms:created>
  <dcterms:modified xsi:type="dcterms:W3CDTF">2018-08-14T08:58:36Z</dcterms:modified>
</cp:coreProperties>
</file>